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6.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7.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24" r:id="rId1"/>
    <p:sldMasterId id="2147484401" r:id="rId2"/>
    <p:sldMasterId id="2147484437" r:id="rId3"/>
    <p:sldMasterId id="2147484451" r:id="rId4"/>
    <p:sldMasterId id="2147484748" r:id="rId5"/>
    <p:sldMasterId id="2147484758" r:id="rId6"/>
    <p:sldMasterId id="2147484812" r:id="rId7"/>
    <p:sldMasterId id="2147484860" r:id="rId8"/>
  </p:sldMasterIdLst>
  <p:notesMasterIdLst>
    <p:notesMasterId r:id="rId35"/>
  </p:notesMasterIdLst>
  <p:handoutMasterIdLst>
    <p:handoutMasterId r:id="rId36"/>
  </p:handoutMasterIdLst>
  <p:sldIdLst>
    <p:sldId id="1057" r:id="rId9"/>
    <p:sldId id="1056" r:id="rId10"/>
    <p:sldId id="1682" r:id="rId11"/>
    <p:sldId id="1667" r:id="rId12"/>
    <p:sldId id="1672" r:id="rId13"/>
    <p:sldId id="1670" r:id="rId14"/>
    <p:sldId id="1062" r:id="rId15"/>
    <p:sldId id="481" r:id="rId16"/>
    <p:sldId id="1683" r:id="rId17"/>
    <p:sldId id="276" r:id="rId18"/>
    <p:sldId id="1681" r:id="rId19"/>
    <p:sldId id="418" r:id="rId20"/>
    <p:sldId id="430" r:id="rId21"/>
    <p:sldId id="431" r:id="rId22"/>
    <p:sldId id="427" r:id="rId23"/>
    <p:sldId id="432" r:id="rId24"/>
    <p:sldId id="483" r:id="rId25"/>
    <p:sldId id="482" r:id="rId26"/>
    <p:sldId id="424" r:id="rId27"/>
    <p:sldId id="576" r:id="rId28"/>
    <p:sldId id="1013" r:id="rId29"/>
    <p:sldId id="1678" r:id="rId30"/>
    <p:sldId id="1679" r:id="rId31"/>
    <p:sldId id="1680" r:id="rId32"/>
    <p:sldId id="1684" r:id="rId33"/>
    <p:sldId id="880" r:id="rId34"/>
  </p:sldIdLst>
  <p:sldSz cx="9144000" cy="5143500" type="screen16x9"/>
  <p:notesSz cx="7010400" cy="9296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orient="horz">
          <p15:clr>
            <a:srgbClr val="A4A3A4"/>
          </p15:clr>
        </p15:guide>
        <p15:guide id="4" orient="horz" pos="3239">
          <p15:clr>
            <a:srgbClr val="A4A3A4"/>
          </p15:clr>
        </p15:guide>
        <p15:guide id="5">
          <p15:clr>
            <a:srgbClr val="A4A3A4"/>
          </p15:clr>
        </p15:guide>
        <p15:guide id="6" pos="1442">
          <p15:clr>
            <a:srgbClr val="A4A3A4"/>
          </p15:clr>
        </p15:guide>
        <p15:guide id="7" pos="5239">
          <p15:clr>
            <a:srgbClr val="A4A3A4"/>
          </p15:clr>
        </p15:guide>
        <p15:guide id="8" pos="5505">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tha Wicker" initials="LW" lastIdx="18" clrIdx="0"/>
  <p:cmAuthor id="2" name="ADMINIBM" initials="A" lastIdx="89" clrIdx="1"/>
  <p:cmAuthor id="3" name="JARED FRIES" initials="" lastIdx="1" clrIdx="2"/>
  <p:cmAuthor id="4" name="Chris Schmitt" initials="CTS" lastIdx="2" clrIdx="3"/>
  <p:cmAuthor id="5" name="Pete McCaffrey" initials="PM [12]" lastIdx="1" clrIdx="4"/>
  <p:cmAuthor id="6" name="Ken Parmelee" initials="KP" lastIdx="2"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054ADA"/>
    <a:srgbClr val="FFFFFF"/>
    <a:srgbClr val="E52351"/>
    <a:srgbClr val="252525"/>
    <a:srgbClr val="0064FF"/>
    <a:srgbClr val="EAEAEA"/>
    <a:srgbClr val="565656"/>
    <a:srgbClr val="6E757D"/>
    <a:srgbClr val="7575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2" autoAdjust="0"/>
    <p:restoredTop sz="96327" autoAdjust="0"/>
  </p:normalViewPr>
  <p:slideViewPr>
    <p:cSldViewPr snapToGrid="0" showGuides="1">
      <p:cViewPr varScale="1">
        <p:scale>
          <a:sx n="147" d="100"/>
          <a:sy n="147" d="100"/>
        </p:scale>
        <p:origin x="200" y="376"/>
      </p:cViewPr>
      <p:guideLst>
        <p:guide orient="horz" pos="1620"/>
        <p:guide pos="2880"/>
        <p:guide orient="horz"/>
        <p:guide orient="horz" pos="3239"/>
        <p:guide/>
        <p:guide pos="1442"/>
        <p:guide pos="5239"/>
        <p:guide pos="5505"/>
      </p:guideLst>
    </p:cSldViewPr>
  </p:slideViewPr>
  <p:outlineViewPr>
    <p:cViewPr>
      <p:scale>
        <a:sx n="33" d="100"/>
        <a:sy n="33" d="100"/>
      </p:scale>
      <p:origin x="0" y="-82408"/>
    </p:cViewPr>
  </p:outlineViewPr>
  <p:notesTextViewPr>
    <p:cViewPr>
      <p:scale>
        <a:sx n="1" d="1"/>
        <a:sy n="1" d="1"/>
      </p:scale>
      <p:origin x="0" y="0"/>
    </p:cViewPr>
  </p:notesTextViewPr>
  <p:sorterViewPr>
    <p:cViewPr varScale="1">
      <p:scale>
        <a:sx n="100" d="100"/>
        <a:sy n="100" d="100"/>
      </p:scale>
      <p:origin x="0" y="-760"/>
    </p:cViewPr>
  </p:sorterViewPr>
  <p:notesViewPr>
    <p:cSldViewPr snapToGrid="0" showGuides="1">
      <p:cViewPr varScale="1">
        <p:scale>
          <a:sx n="81" d="100"/>
          <a:sy n="81" d="100"/>
        </p:scale>
        <p:origin x="389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handoutMaster" Target="handoutMasters/handout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C02D17-3C1E-4AC0-A9E1-81D74662FE82}" type="doc">
      <dgm:prSet loTypeId="urn:microsoft.com/office/officeart/2005/8/layout/default" loCatId="cycle" qsTypeId="urn:microsoft.com/office/officeart/2005/8/quickstyle/simple1" qsCatId="simple" csTypeId="urn:microsoft.com/office/officeart/2005/8/colors/accent1_2" csCatId="accent1" phldr="1"/>
      <dgm:spPr/>
      <dgm:t>
        <a:bodyPr/>
        <a:lstStyle/>
        <a:p>
          <a:endParaRPr lang="en-GB"/>
        </a:p>
      </dgm:t>
    </dgm:pt>
    <dgm:pt modelId="{E8A792F0-D4CA-476A-8170-849653D25365}">
      <dgm:prSet phldrT="[Text]"/>
      <dgm:spPr>
        <a:ln>
          <a:noFill/>
        </a:ln>
      </dgm:spPr>
      <dgm:t>
        <a:bodyPr/>
        <a:lstStyle/>
        <a:p>
          <a:r>
            <a:rPr lang="en-GB" b="0" dirty="0"/>
            <a:t>Build Agility</a:t>
          </a:r>
        </a:p>
      </dgm:t>
    </dgm:pt>
    <dgm:pt modelId="{C2B0F7E5-B1BA-4E8D-8A1A-945151BB371C}" type="parTrans" cxnId="{97D05E59-5263-4BC3-9D36-F98F3A1CAB9B}">
      <dgm:prSet/>
      <dgm:spPr/>
      <dgm:t>
        <a:bodyPr/>
        <a:lstStyle/>
        <a:p>
          <a:endParaRPr lang="en-GB" b="0"/>
        </a:p>
      </dgm:t>
    </dgm:pt>
    <dgm:pt modelId="{B40B1857-24A7-4222-90BE-13686098F554}" type="sibTrans" cxnId="{97D05E59-5263-4BC3-9D36-F98F3A1CAB9B}">
      <dgm:prSet/>
      <dgm:spPr/>
      <dgm:t>
        <a:bodyPr/>
        <a:lstStyle/>
        <a:p>
          <a:endParaRPr lang="en-GB" b="0"/>
        </a:p>
      </dgm:t>
    </dgm:pt>
    <dgm:pt modelId="{D3FCC505-BD52-4C68-AA63-64504E848BE7}">
      <dgm:prSet phldrT="[Text]"/>
      <dgm:spPr>
        <a:ln>
          <a:noFill/>
        </a:ln>
      </dgm:spPr>
      <dgm:t>
        <a:bodyPr/>
        <a:lstStyle/>
        <a:p>
          <a:r>
            <a:rPr lang="en-GB" b="0" dirty="0"/>
            <a:t>Component Portability</a:t>
          </a:r>
        </a:p>
      </dgm:t>
    </dgm:pt>
    <dgm:pt modelId="{896882F1-4D83-40A9-A5F6-8B7A91A830F5}" type="parTrans" cxnId="{B83DC5F5-761A-47B0-9FC4-BDC50A3D5F0F}">
      <dgm:prSet/>
      <dgm:spPr/>
      <dgm:t>
        <a:bodyPr/>
        <a:lstStyle/>
        <a:p>
          <a:endParaRPr lang="en-GB" b="0"/>
        </a:p>
      </dgm:t>
    </dgm:pt>
    <dgm:pt modelId="{93159AB1-4E6C-4923-B1C7-C713165A3C83}" type="sibTrans" cxnId="{B83DC5F5-761A-47B0-9FC4-BDC50A3D5F0F}">
      <dgm:prSet/>
      <dgm:spPr/>
      <dgm:t>
        <a:bodyPr/>
        <a:lstStyle/>
        <a:p>
          <a:endParaRPr lang="en-GB" b="0"/>
        </a:p>
      </dgm:t>
    </dgm:pt>
    <dgm:pt modelId="{1B21D2EE-EDBA-49B6-A3BA-A2838AF4DAE8}">
      <dgm:prSet phldrT="[Text]"/>
      <dgm:spPr>
        <a:ln>
          <a:noFill/>
        </a:ln>
      </dgm:spPr>
      <dgm:t>
        <a:bodyPr/>
        <a:lstStyle/>
        <a:p>
          <a:r>
            <a:rPr lang="en-GB" b="0" dirty="0"/>
            <a:t>Team Productivity</a:t>
          </a:r>
        </a:p>
      </dgm:t>
    </dgm:pt>
    <dgm:pt modelId="{C966BDC7-088A-4BC4-A01D-110772F3E7D0}" type="parTrans" cxnId="{510BA0FC-63EF-402C-8C0A-DCDB2251D67E}">
      <dgm:prSet/>
      <dgm:spPr/>
      <dgm:t>
        <a:bodyPr/>
        <a:lstStyle/>
        <a:p>
          <a:endParaRPr lang="en-GB" b="0"/>
        </a:p>
      </dgm:t>
    </dgm:pt>
    <dgm:pt modelId="{01A094CA-9421-467B-BB8C-58D357074EA5}" type="sibTrans" cxnId="{510BA0FC-63EF-402C-8C0A-DCDB2251D67E}">
      <dgm:prSet/>
      <dgm:spPr/>
      <dgm:t>
        <a:bodyPr/>
        <a:lstStyle/>
        <a:p>
          <a:endParaRPr lang="en-GB" b="0"/>
        </a:p>
      </dgm:t>
    </dgm:pt>
    <dgm:pt modelId="{2D6B14A5-EE27-44B6-A996-3AA58E0D9061}">
      <dgm:prSet/>
      <dgm:spPr>
        <a:ln>
          <a:noFill/>
        </a:ln>
      </dgm:spPr>
      <dgm:t>
        <a:bodyPr/>
        <a:lstStyle/>
        <a:p>
          <a:r>
            <a:rPr lang="en-GB" b="0" dirty="0"/>
            <a:t>Fine-grained Resilience</a:t>
          </a:r>
        </a:p>
      </dgm:t>
    </dgm:pt>
    <dgm:pt modelId="{1CF4B44C-AA55-4B24-8648-60314B4E67BB}" type="parTrans" cxnId="{72F36B3F-6899-47AD-BF40-E74EEF7C952D}">
      <dgm:prSet/>
      <dgm:spPr/>
      <dgm:t>
        <a:bodyPr/>
        <a:lstStyle/>
        <a:p>
          <a:endParaRPr lang="en-GB" b="0"/>
        </a:p>
      </dgm:t>
    </dgm:pt>
    <dgm:pt modelId="{9852E734-CD54-4EAB-978C-54454529E183}" type="sibTrans" cxnId="{72F36B3F-6899-47AD-BF40-E74EEF7C952D}">
      <dgm:prSet/>
      <dgm:spPr/>
      <dgm:t>
        <a:bodyPr/>
        <a:lstStyle/>
        <a:p>
          <a:endParaRPr lang="en-GB" b="0"/>
        </a:p>
      </dgm:t>
    </dgm:pt>
    <dgm:pt modelId="{E7DC0960-EBCE-402B-A71B-47A9BBC2E0D9}">
      <dgm:prSet phldrT="[Text]"/>
      <dgm:spPr>
        <a:ln>
          <a:noFill/>
        </a:ln>
      </dgm:spPr>
      <dgm:t>
        <a:bodyPr/>
        <a:lstStyle/>
        <a:p>
          <a:r>
            <a:rPr lang="en-GB" b="0" dirty="0"/>
            <a:t>Operational Consistency</a:t>
          </a:r>
        </a:p>
      </dgm:t>
    </dgm:pt>
    <dgm:pt modelId="{18F8504C-2800-42AA-9AB4-8F0108C47A52}" type="parTrans" cxnId="{2412A212-B974-45AB-AA01-F33F020BD92B}">
      <dgm:prSet/>
      <dgm:spPr/>
      <dgm:t>
        <a:bodyPr/>
        <a:lstStyle/>
        <a:p>
          <a:endParaRPr lang="en-GB" b="0"/>
        </a:p>
      </dgm:t>
    </dgm:pt>
    <dgm:pt modelId="{3F4F3557-2340-4651-B0C8-7BBADC706763}" type="sibTrans" cxnId="{2412A212-B974-45AB-AA01-F33F020BD92B}">
      <dgm:prSet/>
      <dgm:spPr/>
      <dgm:t>
        <a:bodyPr/>
        <a:lstStyle/>
        <a:p>
          <a:endParaRPr lang="en-GB" b="0"/>
        </a:p>
      </dgm:t>
    </dgm:pt>
    <dgm:pt modelId="{29436692-94EA-994F-B4DC-DD11FA7B0B84}">
      <dgm:prSet/>
      <dgm:spPr>
        <a:ln>
          <a:noFill/>
        </a:ln>
      </dgm:spPr>
      <dgm:t>
        <a:bodyPr/>
        <a:lstStyle/>
        <a:p>
          <a:r>
            <a:rPr lang="en-GB" b="0" dirty="0"/>
            <a:t>Scalability and Optimization </a:t>
          </a:r>
        </a:p>
      </dgm:t>
    </dgm:pt>
    <dgm:pt modelId="{B5B6A7ED-C625-0C49-B203-7670F93C3CE8}" type="parTrans" cxnId="{99F0FA43-ECBC-0E41-AC28-1532480F5501}">
      <dgm:prSet/>
      <dgm:spPr/>
      <dgm:t>
        <a:bodyPr/>
        <a:lstStyle/>
        <a:p>
          <a:endParaRPr lang="en-US" b="0"/>
        </a:p>
      </dgm:t>
    </dgm:pt>
    <dgm:pt modelId="{941EFAC3-3659-9F40-BBD2-D054C3E91AA4}" type="sibTrans" cxnId="{99F0FA43-ECBC-0E41-AC28-1532480F5501}">
      <dgm:prSet/>
      <dgm:spPr/>
      <dgm:t>
        <a:bodyPr/>
        <a:lstStyle/>
        <a:p>
          <a:endParaRPr lang="en-US" b="0"/>
        </a:p>
      </dgm:t>
    </dgm:pt>
    <dgm:pt modelId="{08912959-1635-A54B-AA89-F3EA0E26C1CB}" type="pres">
      <dgm:prSet presAssocID="{53C02D17-3C1E-4AC0-A9E1-81D74662FE82}" presName="diagram" presStyleCnt="0">
        <dgm:presLayoutVars>
          <dgm:dir/>
          <dgm:resizeHandles val="exact"/>
        </dgm:presLayoutVars>
      </dgm:prSet>
      <dgm:spPr/>
    </dgm:pt>
    <dgm:pt modelId="{9E0F36A8-88C8-CF45-809A-F8A59ACCC387}" type="pres">
      <dgm:prSet presAssocID="{E8A792F0-D4CA-476A-8170-849653D25365}" presName="node" presStyleLbl="node1" presStyleIdx="0" presStyleCnt="6">
        <dgm:presLayoutVars>
          <dgm:bulletEnabled val="1"/>
        </dgm:presLayoutVars>
      </dgm:prSet>
      <dgm:spPr/>
    </dgm:pt>
    <dgm:pt modelId="{2048EC4C-9075-6E43-BB06-522496A2DB17}" type="pres">
      <dgm:prSet presAssocID="{B40B1857-24A7-4222-90BE-13686098F554}" presName="sibTrans" presStyleCnt="0"/>
      <dgm:spPr/>
    </dgm:pt>
    <dgm:pt modelId="{F3F05008-726E-604F-8A04-CB8D688BDBDE}" type="pres">
      <dgm:prSet presAssocID="{1B21D2EE-EDBA-49B6-A3BA-A2838AF4DAE8}" presName="node" presStyleLbl="node1" presStyleIdx="1" presStyleCnt="6">
        <dgm:presLayoutVars>
          <dgm:bulletEnabled val="1"/>
        </dgm:presLayoutVars>
      </dgm:prSet>
      <dgm:spPr/>
    </dgm:pt>
    <dgm:pt modelId="{6A793F07-E30E-3E42-AED0-38A3E79EC151}" type="pres">
      <dgm:prSet presAssocID="{01A094CA-9421-467B-BB8C-58D357074EA5}" presName="sibTrans" presStyleCnt="0"/>
      <dgm:spPr/>
    </dgm:pt>
    <dgm:pt modelId="{34AD7B35-8BF9-0B4F-87D6-6C17947AF430}" type="pres">
      <dgm:prSet presAssocID="{2D6B14A5-EE27-44B6-A996-3AA58E0D9061}" presName="node" presStyleLbl="node1" presStyleIdx="2" presStyleCnt="6">
        <dgm:presLayoutVars>
          <dgm:bulletEnabled val="1"/>
        </dgm:presLayoutVars>
      </dgm:prSet>
      <dgm:spPr/>
    </dgm:pt>
    <dgm:pt modelId="{3BD4F6C4-11FD-E24C-BDDA-9F614DD05ECF}" type="pres">
      <dgm:prSet presAssocID="{9852E734-CD54-4EAB-978C-54454529E183}" presName="sibTrans" presStyleCnt="0"/>
      <dgm:spPr/>
    </dgm:pt>
    <dgm:pt modelId="{9903118E-83AE-CE41-8378-FE4296475708}" type="pres">
      <dgm:prSet presAssocID="{29436692-94EA-994F-B4DC-DD11FA7B0B84}" presName="node" presStyleLbl="node1" presStyleIdx="3" presStyleCnt="6">
        <dgm:presLayoutVars>
          <dgm:bulletEnabled val="1"/>
        </dgm:presLayoutVars>
      </dgm:prSet>
      <dgm:spPr/>
    </dgm:pt>
    <dgm:pt modelId="{A962071F-410D-524A-8EC7-C8B5BCF6A64D}" type="pres">
      <dgm:prSet presAssocID="{941EFAC3-3659-9F40-BBD2-D054C3E91AA4}" presName="sibTrans" presStyleCnt="0"/>
      <dgm:spPr/>
    </dgm:pt>
    <dgm:pt modelId="{D78E2457-C5F6-3F4C-B3A0-CE401481B03D}" type="pres">
      <dgm:prSet presAssocID="{E7DC0960-EBCE-402B-A71B-47A9BBC2E0D9}" presName="node" presStyleLbl="node1" presStyleIdx="4" presStyleCnt="6">
        <dgm:presLayoutVars>
          <dgm:bulletEnabled val="1"/>
        </dgm:presLayoutVars>
      </dgm:prSet>
      <dgm:spPr/>
    </dgm:pt>
    <dgm:pt modelId="{5F3D3633-0362-9944-B3D0-1578A7CE2D58}" type="pres">
      <dgm:prSet presAssocID="{3F4F3557-2340-4651-B0C8-7BBADC706763}" presName="sibTrans" presStyleCnt="0"/>
      <dgm:spPr/>
    </dgm:pt>
    <dgm:pt modelId="{E762E84A-2397-D64B-B947-7BDCA95EF22F}" type="pres">
      <dgm:prSet presAssocID="{D3FCC505-BD52-4C68-AA63-64504E848BE7}" presName="node" presStyleLbl="node1" presStyleIdx="5" presStyleCnt="6">
        <dgm:presLayoutVars>
          <dgm:bulletEnabled val="1"/>
        </dgm:presLayoutVars>
      </dgm:prSet>
      <dgm:spPr/>
    </dgm:pt>
  </dgm:ptLst>
  <dgm:cxnLst>
    <dgm:cxn modelId="{2412A212-B974-45AB-AA01-F33F020BD92B}" srcId="{53C02D17-3C1E-4AC0-A9E1-81D74662FE82}" destId="{E7DC0960-EBCE-402B-A71B-47A9BBC2E0D9}" srcOrd="4" destOrd="0" parTransId="{18F8504C-2800-42AA-9AB4-8F0108C47A52}" sibTransId="{3F4F3557-2340-4651-B0C8-7BBADC706763}"/>
    <dgm:cxn modelId="{C647F514-7B32-2549-9238-2991D37C627C}" type="presOf" srcId="{E7DC0960-EBCE-402B-A71B-47A9BBC2E0D9}" destId="{D78E2457-C5F6-3F4C-B3A0-CE401481B03D}" srcOrd="0" destOrd="0" presId="urn:microsoft.com/office/officeart/2005/8/layout/default"/>
    <dgm:cxn modelId="{6572DB34-BDF0-7C47-82CA-E87689703C2C}" type="presOf" srcId="{1B21D2EE-EDBA-49B6-A3BA-A2838AF4DAE8}" destId="{F3F05008-726E-604F-8A04-CB8D688BDBDE}" srcOrd="0" destOrd="0" presId="urn:microsoft.com/office/officeart/2005/8/layout/default"/>
    <dgm:cxn modelId="{0E7B893B-2A2A-9940-A067-99B987A3BE75}" type="presOf" srcId="{E8A792F0-D4CA-476A-8170-849653D25365}" destId="{9E0F36A8-88C8-CF45-809A-F8A59ACCC387}" srcOrd="0" destOrd="0" presId="urn:microsoft.com/office/officeart/2005/8/layout/default"/>
    <dgm:cxn modelId="{72F36B3F-6899-47AD-BF40-E74EEF7C952D}" srcId="{53C02D17-3C1E-4AC0-A9E1-81D74662FE82}" destId="{2D6B14A5-EE27-44B6-A996-3AA58E0D9061}" srcOrd="2" destOrd="0" parTransId="{1CF4B44C-AA55-4B24-8648-60314B4E67BB}" sibTransId="{9852E734-CD54-4EAB-978C-54454529E183}"/>
    <dgm:cxn modelId="{99F0FA43-ECBC-0E41-AC28-1532480F5501}" srcId="{53C02D17-3C1E-4AC0-A9E1-81D74662FE82}" destId="{29436692-94EA-994F-B4DC-DD11FA7B0B84}" srcOrd="3" destOrd="0" parTransId="{B5B6A7ED-C625-0C49-B203-7670F93C3CE8}" sibTransId="{941EFAC3-3659-9F40-BBD2-D054C3E91AA4}"/>
    <dgm:cxn modelId="{97D05E59-5263-4BC3-9D36-F98F3A1CAB9B}" srcId="{53C02D17-3C1E-4AC0-A9E1-81D74662FE82}" destId="{E8A792F0-D4CA-476A-8170-849653D25365}" srcOrd="0" destOrd="0" parTransId="{C2B0F7E5-B1BA-4E8D-8A1A-945151BB371C}" sibTransId="{B40B1857-24A7-4222-90BE-13686098F554}"/>
    <dgm:cxn modelId="{28907A95-597D-734C-8A74-5BD540CA5D0A}" type="presOf" srcId="{2D6B14A5-EE27-44B6-A996-3AA58E0D9061}" destId="{34AD7B35-8BF9-0B4F-87D6-6C17947AF430}" srcOrd="0" destOrd="0" presId="urn:microsoft.com/office/officeart/2005/8/layout/default"/>
    <dgm:cxn modelId="{8DFA9D99-C5F0-7F4C-9A74-237DD81A7030}" type="presOf" srcId="{53C02D17-3C1E-4AC0-A9E1-81D74662FE82}" destId="{08912959-1635-A54B-AA89-F3EA0E26C1CB}" srcOrd="0" destOrd="0" presId="urn:microsoft.com/office/officeart/2005/8/layout/default"/>
    <dgm:cxn modelId="{FE1F3DA7-81CD-3A45-A011-F0274847AEB7}" type="presOf" srcId="{29436692-94EA-994F-B4DC-DD11FA7B0B84}" destId="{9903118E-83AE-CE41-8378-FE4296475708}" srcOrd="0" destOrd="0" presId="urn:microsoft.com/office/officeart/2005/8/layout/default"/>
    <dgm:cxn modelId="{DF52E6B2-D6BA-0C4B-B909-B6BFD5502722}" type="presOf" srcId="{D3FCC505-BD52-4C68-AA63-64504E848BE7}" destId="{E762E84A-2397-D64B-B947-7BDCA95EF22F}" srcOrd="0" destOrd="0" presId="urn:microsoft.com/office/officeart/2005/8/layout/default"/>
    <dgm:cxn modelId="{B83DC5F5-761A-47B0-9FC4-BDC50A3D5F0F}" srcId="{53C02D17-3C1E-4AC0-A9E1-81D74662FE82}" destId="{D3FCC505-BD52-4C68-AA63-64504E848BE7}" srcOrd="5" destOrd="0" parTransId="{896882F1-4D83-40A9-A5F6-8B7A91A830F5}" sibTransId="{93159AB1-4E6C-4923-B1C7-C713165A3C83}"/>
    <dgm:cxn modelId="{510BA0FC-63EF-402C-8C0A-DCDB2251D67E}" srcId="{53C02D17-3C1E-4AC0-A9E1-81D74662FE82}" destId="{1B21D2EE-EDBA-49B6-A3BA-A2838AF4DAE8}" srcOrd="1" destOrd="0" parTransId="{C966BDC7-088A-4BC4-A01D-110772F3E7D0}" sibTransId="{01A094CA-9421-467B-BB8C-58D357074EA5}"/>
    <dgm:cxn modelId="{D0337325-F966-294D-8170-5A13CE73E6D0}" type="presParOf" srcId="{08912959-1635-A54B-AA89-F3EA0E26C1CB}" destId="{9E0F36A8-88C8-CF45-809A-F8A59ACCC387}" srcOrd="0" destOrd="0" presId="urn:microsoft.com/office/officeart/2005/8/layout/default"/>
    <dgm:cxn modelId="{C8C4A1A4-F35C-974D-88AD-F637DFBA1F9D}" type="presParOf" srcId="{08912959-1635-A54B-AA89-F3EA0E26C1CB}" destId="{2048EC4C-9075-6E43-BB06-522496A2DB17}" srcOrd="1" destOrd="0" presId="urn:microsoft.com/office/officeart/2005/8/layout/default"/>
    <dgm:cxn modelId="{F0CD419A-89AD-5248-A88C-D0770ED3AF64}" type="presParOf" srcId="{08912959-1635-A54B-AA89-F3EA0E26C1CB}" destId="{F3F05008-726E-604F-8A04-CB8D688BDBDE}" srcOrd="2" destOrd="0" presId="urn:microsoft.com/office/officeart/2005/8/layout/default"/>
    <dgm:cxn modelId="{30644422-40C0-4E47-9F8C-445B0BCE9B52}" type="presParOf" srcId="{08912959-1635-A54B-AA89-F3EA0E26C1CB}" destId="{6A793F07-E30E-3E42-AED0-38A3E79EC151}" srcOrd="3" destOrd="0" presId="urn:microsoft.com/office/officeart/2005/8/layout/default"/>
    <dgm:cxn modelId="{AFBBB864-B6FA-2C49-9B22-8D7F45D0EFDE}" type="presParOf" srcId="{08912959-1635-A54B-AA89-F3EA0E26C1CB}" destId="{34AD7B35-8BF9-0B4F-87D6-6C17947AF430}" srcOrd="4" destOrd="0" presId="urn:microsoft.com/office/officeart/2005/8/layout/default"/>
    <dgm:cxn modelId="{7F7C52D8-BFFA-D44C-AA37-341FD8CB5942}" type="presParOf" srcId="{08912959-1635-A54B-AA89-F3EA0E26C1CB}" destId="{3BD4F6C4-11FD-E24C-BDDA-9F614DD05ECF}" srcOrd="5" destOrd="0" presId="urn:microsoft.com/office/officeart/2005/8/layout/default"/>
    <dgm:cxn modelId="{4A8A66BD-F421-5844-BE2F-1980DD5003FC}" type="presParOf" srcId="{08912959-1635-A54B-AA89-F3EA0E26C1CB}" destId="{9903118E-83AE-CE41-8378-FE4296475708}" srcOrd="6" destOrd="0" presId="urn:microsoft.com/office/officeart/2005/8/layout/default"/>
    <dgm:cxn modelId="{0B326252-D8D1-C049-ADF7-9D23AB4884E4}" type="presParOf" srcId="{08912959-1635-A54B-AA89-F3EA0E26C1CB}" destId="{A962071F-410D-524A-8EC7-C8B5BCF6A64D}" srcOrd="7" destOrd="0" presId="urn:microsoft.com/office/officeart/2005/8/layout/default"/>
    <dgm:cxn modelId="{32EA28AC-1896-A14C-A31B-099E26E71E83}" type="presParOf" srcId="{08912959-1635-A54B-AA89-F3EA0E26C1CB}" destId="{D78E2457-C5F6-3F4C-B3A0-CE401481B03D}" srcOrd="8" destOrd="0" presId="urn:microsoft.com/office/officeart/2005/8/layout/default"/>
    <dgm:cxn modelId="{4D24A13A-463F-A949-8F80-EA953E1F8C91}" type="presParOf" srcId="{08912959-1635-A54B-AA89-F3EA0E26C1CB}" destId="{5F3D3633-0362-9944-B3D0-1578A7CE2D58}" srcOrd="9" destOrd="0" presId="urn:microsoft.com/office/officeart/2005/8/layout/default"/>
    <dgm:cxn modelId="{E6F922B8-6C28-2D4D-87B9-88DC0C7E3BBE}" type="presParOf" srcId="{08912959-1635-A54B-AA89-F3EA0E26C1CB}" destId="{E762E84A-2397-D64B-B947-7BDCA95EF22F}"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02D17-3C1E-4AC0-A9E1-81D74662FE82}" type="doc">
      <dgm:prSet loTypeId="urn:microsoft.com/office/officeart/2005/8/layout/default" loCatId="cycle" qsTypeId="urn:microsoft.com/office/officeart/2005/8/quickstyle/simple1" qsCatId="simple" csTypeId="urn:microsoft.com/office/officeart/2005/8/colors/accent1_2" csCatId="accent1" phldr="1"/>
      <dgm:spPr/>
      <dgm:t>
        <a:bodyPr/>
        <a:lstStyle/>
        <a:p>
          <a:endParaRPr lang="en-GB"/>
        </a:p>
      </dgm:t>
    </dgm:pt>
    <dgm:pt modelId="{E8A792F0-D4CA-476A-8170-849653D25365}">
      <dgm:prSet phldrT="[Text]"/>
      <dgm:spPr>
        <a:ln>
          <a:noFill/>
        </a:ln>
      </dgm:spPr>
      <dgm:t>
        <a:bodyPr/>
        <a:lstStyle/>
        <a:p>
          <a:r>
            <a:rPr lang="en-GB" b="0" dirty="0"/>
            <a:t>Build Agility</a:t>
          </a:r>
        </a:p>
      </dgm:t>
    </dgm:pt>
    <dgm:pt modelId="{C2B0F7E5-B1BA-4E8D-8A1A-945151BB371C}" type="parTrans" cxnId="{97D05E59-5263-4BC3-9D36-F98F3A1CAB9B}">
      <dgm:prSet/>
      <dgm:spPr/>
      <dgm:t>
        <a:bodyPr/>
        <a:lstStyle/>
        <a:p>
          <a:endParaRPr lang="en-GB" b="0"/>
        </a:p>
      </dgm:t>
    </dgm:pt>
    <dgm:pt modelId="{B40B1857-24A7-4222-90BE-13686098F554}" type="sibTrans" cxnId="{97D05E59-5263-4BC3-9D36-F98F3A1CAB9B}">
      <dgm:prSet/>
      <dgm:spPr/>
      <dgm:t>
        <a:bodyPr/>
        <a:lstStyle/>
        <a:p>
          <a:endParaRPr lang="en-GB" b="0"/>
        </a:p>
      </dgm:t>
    </dgm:pt>
    <dgm:pt modelId="{D3FCC505-BD52-4C68-AA63-64504E848BE7}">
      <dgm:prSet phldrT="[Text]"/>
      <dgm:spPr>
        <a:ln>
          <a:noFill/>
        </a:ln>
      </dgm:spPr>
      <dgm:t>
        <a:bodyPr/>
        <a:lstStyle/>
        <a:p>
          <a:r>
            <a:rPr lang="en-GB" b="0" dirty="0"/>
            <a:t>Component Portability</a:t>
          </a:r>
        </a:p>
      </dgm:t>
    </dgm:pt>
    <dgm:pt modelId="{896882F1-4D83-40A9-A5F6-8B7A91A830F5}" type="parTrans" cxnId="{B83DC5F5-761A-47B0-9FC4-BDC50A3D5F0F}">
      <dgm:prSet/>
      <dgm:spPr/>
      <dgm:t>
        <a:bodyPr/>
        <a:lstStyle/>
        <a:p>
          <a:endParaRPr lang="en-GB" b="0"/>
        </a:p>
      </dgm:t>
    </dgm:pt>
    <dgm:pt modelId="{93159AB1-4E6C-4923-B1C7-C713165A3C83}" type="sibTrans" cxnId="{B83DC5F5-761A-47B0-9FC4-BDC50A3D5F0F}">
      <dgm:prSet/>
      <dgm:spPr/>
      <dgm:t>
        <a:bodyPr/>
        <a:lstStyle/>
        <a:p>
          <a:endParaRPr lang="en-GB" b="0"/>
        </a:p>
      </dgm:t>
    </dgm:pt>
    <dgm:pt modelId="{1B21D2EE-EDBA-49B6-A3BA-A2838AF4DAE8}">
      <dgm:prSet phldrT="[Text]"/>
      <dgm:spPr>
        <a:ln>
          <a:noFill/>
        </a:ln>
      </dgm:spPr>
      <dgm:t>
        <a:bodyPr/>
        <a:lstStyle/>
        <a:p>
          <a:r>
            <a:rPr lang="en-GB" b="0" dirty="0"/>
            <a:t>Team Productivity</a:t>
          </a:r>
        </a:p>
      </dgm:t>
    </dgm:pt>
    <dgm:pt modelId="{C966BDC7-088A-4BC4-A01D-110772F3E7D0}" type="parTrans" cxnId="{510BA0FC-63EF-402C-8C0A-DCDB2251D67E}">
      <dgm:prSet/>
      <dgm:spPr/>
      <dgm:t>
        <a:bodyPr/>
        <a:lstStyle/>
        <a:p>
          <a:endParaRPr lang="en-GB" b="0"/>
        </a:p>
      </dgm:t>
    </dgm:pt>
    <dgm:pt modelId="{01A094CA-9421-467B-BB8C-58D357074EA5}" type="sibTrans" cxnId="{510BA0FC-63EF-402C-8C0A-DCDB2251D67E}">
      <dgm:prSet/>
      <dgm:spPr/>
      <dgm:t>
        <a:bodyPr/>
        <a:lstStyle/>
        <a:p>
          <a:endParaRPr lang="en-GB" b="0"/>
        </a:p>
      </dgm:t>
    </dgm:pt>
    <dgm:pt modelId="{2D6B14A5-EE27-44B6-A996-3AA58E0D9061}">
      <dgm:prSet/>
      <dgm:spPr>
        <a:ln>
          <a:noFill/>
        </a:ln>
      </dgm:spPr>
      <dgm:t>
        <a:bodyPr/>
        <a:lstStyle/>
        <a:p>
          <a:r>
            <a:rPr lang="en-GB" b="0" dirty="0"/>
            <a:t>Fine-grained Resilience</a:t>
          </a:r>
        </a:p>
      </dgm:t>
    </dgm:pt>
    <dgm:pt modelId="{1CF4B44C-AA55-4B24-8648-60314B4E67BB}" type="parTrans" cxnId="{72F36B3F-6899-47AD-BF40-E74EEF7C952D}">
      <dgm:prSet/>
      <dgm:spPr/>
      <dgm:t>
        <a:bodyPr/>
        <a:lstStyle/>
        <a:p>
          <a:endParaRPr lang="en-GB" b="0"/>
        </a:p>
      </dgm:t>
    </dgm:pt>
    <dgm:pt modelId="{9852E734-CD54-4EAB-978C-54454529E183}" type="sibTrans" cxnId="{72F36B3F-6899-47AD-BF40-E74EEF7C952D}">
      <dgm:prSet/>
      <dgm:spPr/>
      <dgm:t>
        <a:bodyPr/>
        <a:lstStyle/>
        <a:p>
          <a:endParaRPr lang="en-GB" b="0"/>
        </a:p>
      </dgm:t>
    </dgm:pt>
    <dgm:pt modelId="{E7DC0960-EBCE-402B-A71B-47A9BBC2E0D9}">
      <dgm:prSet phldrT="[Text]"/>
      <dgm:spPr>
        <a:ln>
          <a:noFill/>
        </a:ln>
      </dgm:spPr>
      <dgm:t>
        <a:bodyPr/>
        <a:lstStyle/>
        <a:p>
          <a:r>
            <a:rPr lang="en-GB" b="0" dirty="0"/>
            <a:t>Operational Consistency</a:t>
          </a:r>
        </a:p>
      </dgm:t>
    </dgm:pt>
    <dgm:pt modelId="{18F8504C-2800-42AA-9AB4-8F0108C47A52}" type="parTrans" cxnId="{2412A212-B974-45AB-AA01-F33F020BD92B}">
      <dgm:prSet/>
      <dgm:spPr/>
      <dgm:t>
        <a:bodyPr/>
        <a:lstStyle/>
        <a:p>
          <a:endParaRPr lang="en-GB" b="0"/>
        </a:p>
      </dgm:t>
    </dgm:pt>
    <dgm:pt modelId="{3F4F3557-2340-4651-B0C8-7BBADC706763}" type="sibTrans" cxnId="{2412A212-B974-45AB-AA01-F33F020BD92B}">
      <dgm:prSet/>
      <dgm:spPr/>
      <dgm:t>
        <a:bodyPr/>
        <a:lstStyle/>
        <a:p>
          <a:endParaRPr lang="en-GB" b="0"/>
        </a:p>
      </dgm:t>
    </dgm:pt>
    <dgm:pt modelId="{29436692-94EA-994F-B4DC-DD11FA7B0B84}">
      <dgm:prSet/>
      <dgm:spPr>
        <a:ln>
          <a:noFill/>
        </a:ln>
      </dgm:spPr>
      <dgm:t>
        <a:bodyPr/>
        <a:lstStyle/>
        <a:p>
          <a:r>
            <a:rPr lang="en-GB" b="0" dirty="0"/>
            <a:t>Scalability and Optimization </a:t>
          </a:r>
        </a:p>
      </dgm:t>
    </dgm:pt>
    <dgm:pt modelId="{B5B6A7ED-C625-0C49-B203-7670F93C3CE8}" type="parTrans" cxnId="{99F0FA43-ECBC-0E41-AC28-1532480F5501}">
      <dgm:prSet/>
      <dgm:spPr/>
      <dgm:t>
        <a:bodyPr/>
        <a:lstStyle/>
        <a:p>
          <a:endParaRPr lang="en-US" b="0"/>
        </a:p>
      </dgm:t>
    </dgm:pt>
    <dgm:pt modelId="{941EFAC3-3659-9F40-BBD2-D054C3E91AA4}" type="sibTrans" cxnId="{99F0FA43-ECBC-0E41-AC28-1532480F5501}">
      <dgm:prSet/>
      <dgm:spPr/>
      <dgm:t>
        <a:bodyPr/>
        <a:lstStyle/>
        <a:p>
          <a:endParaRPr lang="en-US" b="0"/>
        </a:p>
      </dgm:t>
    </dgm:pt>
    <dgm:pt modelId="{08912959-1635-A54B-AA89-F3EA0E26C1CB}" type="pres">
      <dgm:prSet presAssocID="{53C02D17-3C1E-4AC0-A9E1-81D74662FE82}" presName="diagram" presStyleCnt="0">
        <dgm:presLayoutVars>
          <dgm:dir/>
          <dgm:resizeHandles val="exact"/>
        </dgm:presLayoutVars>
      </dgm:prSet>
      <dgm:spPr/>
    </dgm:pt>
    <dgm:pt modelId="{9E0F36A8-88C8-CF45-809A-F8A59ACCC387}" type="pres">
      <dgm:prSet presAssocID="{E8A792F0-D4CA-476A-8170-849653D25365}" presName="node" presStyleLbl="node1" presStyleIdx="0" presStyleCnt="6">
        <dgm:presLayoutVars>
          <dgm:bulletEnabled val="1"/>
        </dgm:presLayoutVars>
      </dgm:prSet>
      <dgm:spPr/>
    </dgm:pt>
    <dgm:pt modelId="{2048EC4C-9075-6E43-BB06-522496A2DB17}" type="pres">
      <dgm:prSet presAssocID="{B40B1857-24A7-4222-90BE-13686098F554}" presName="sibTrans" presStyleCnt="0"/>
      <dgm:spPr/>
    </dgm:pt>
    <dgm:pt modelId="{F3F05008-726E-604F-8A04-CB8D688BDBDE}" type="pres">
      <dgm:prSet presAssocID="{1B21D2EE-EDBA-49B6-A3BA-A2838AF4DAE8}" presName="node" presStyleLbl="node1" presStyleIdx="1" presStyleCnt="6">
        <dgm:presLayoutVars>
          <dgm:bulletEnabled val="1"/>
        </dgm:presLayoutVars>
      </dgm:prSet>
      <dgm:spPr/>
    </dgm:pt>
    <dgm:pt modelId="{6A793F07-E30E-3E42-AED0-38A3E79EC151}" type="pres">
      <dgm:prSet presAssocID="{01A094CA-9421-467B-BB8C-58D357074EA5}" presName="sibTrans" presStyleCnt="0"/>
      <dgm:spPr/>
    </dgm:pt>
    <dgm:pt modelId="{34AD7B35-8BF9-0B4F-87D6-6C17947AF430}" type="pres">
      <dgm:prSet presAssocID="{2D6B14A5-EE27-44B6-A996-3AA58E0D9061}" presName="node" presStyleLbl="node1" presStyleIdx="2" presStyleCnt="6">
        <dgm:presLayoutVars>
          <dgm:bulletEnabled val="1"/>
        </dgm:presLayoutVars>
      </dgm:prSet>
      <dgm:spPr/>
    </dgm:pt>
    <dgm:pt modelId="{3BD4F6C4-11FD-E24C-BDDA-9F614DD05ECF}" type="pres">
      <dgm:prSet presAssocID="{9852E734-CD54-4EAB-978C-54454529E183}" presName="sibTrans" presStyleCnt="0"/>
      <dgm:spPr/>
    </dgm:pt>
    <dgm:pt modelId="{9903118E-83AE-CE41-8378-FE4296475708}" type="pres">
      <dgm:prSet presAssocID="{29436692-94EA-994F-B4DC-DD11FA7B0B84}" presName="node" presStyleLbl="node1" presStyleIdx="3" presStyleCnt="6">
        <dgm:presLayoutVars>
          <dgm:bulletEnabled val="1"/>
        </dgm:presLayoutVars>
      </dgm:prSet>
      <dgm:spPr/>
    </dgm:pt>
    <dgm:pt modelId="{A962071F-410D-524A-8EC7-C8B5BCF6A64D}" type="pres">
      <dgm:prSet presAssocID="{941EFAC3-3659-9F40-BBD2-D054C3E91AA4}" presName="sibTrans" presStyleCnt="0"/>
      <dgm:spPr/>
    </dgm:pt>
    <dgm:pt modelId="{D78E2457-C5F6-3F4C-B3A0-CE401481B03D}" type="pres">
      <dgm:prSet presAssocID="{E7DC0960-EBCE-402B-A71B-47A9BBC2E0D9}" presName="node" presStyleLbl="node1" presStyleIdx="4" presStyleCnt="6">
        <dgm:presLayoutVars>
          <dgm:bulletEnabled val="1"/>
        </dgm:presLayoutVars>
      </dgm:prSet>
      <dgm:spPr/>
    </dgm:pt>
    <dgm:pt modelId="{5F3D3633-0362-9944-B3D0-1578A7CE2D58}" type="pres">
      <dgm:prSet presAssocID="{3F4F3557-2340-4651-B0C8-7BBADC706763}" presName="sibTrans" presStyleCnt="0"/>
      <dgm:spPr/>
    </dgm:pt>
    <dgm:pt modelId="{E762E84A-2397-D64B-B947-7BDCA95EF22F}" type="pres">
      <dgm:prSet presAssocID="{D3FCC505-BD52-4C68-AA63-64504E848BE7}" presName="node" presStyleLbl="node1" presStyleIdx="5" presStyleCnt="6">
        <dgm:presLayoutVars>
          <dgm:bulletEnabled val="1"/>
        </dgm:presLayoutVars>
      </dgm:prSet>
      <dgm:spPr/>
    </dgm:pt>
  </dgm:ptLst>
  <dgm:cxnLst>
    <dgm:cxn modelId="{2412A212-B974-45AB-AA01-F33F020BD92B}" srcId="{53C02D17-3C1E-4AC0-A9E1-81D74662FE82}" destId="{E7DC0960-EBCE-402B-A71B-47A9BBC2E0D9}" srcOrd="4" destOrd="0" parTransId="{18F8504C-2800-42AA-9AB4-8F0108C47A52}" sibTransId="{3F4F3557-2340-4651-B0C8-7BBADC706763}"/>
    <dgm:cxn modelId="{C647F514-7B32-2549-9238-2991D37C627C}" type="presOf" srcId="{E7DC0960-EBCE-402B-A71B-47A9BBC2E0D9}" destId="{D78E2457-C5F6-3F4C-B3A0-CE401481B03D}" srcOrd="0" destOrd="0" presId="urn:microsoft.com/office/officeart/2005/8/layout/default"/>
    <dgm:cxn modelId="{6572DB34-BDF0-7C47-82CA-E87689703C2C}" type="presOf" srcId="{1B21D2EE-EDBA-49B6-A3BA-A2838AF4DAE8}" destId="{F3F05008-726E-604F-8A04-CB8D688BDBDE}" srcOrd="0" destOrd="0" presId="urn:microsoft.com/office/officeart/2005/8/layout/default"/>
    <dgm:cxn modelId="{0E7B893B-2A2A-9940-A067-99B987A3BE75}" type="presOf" srcId="{E8A792F0-D4CA-476A-8170-849653D25365}" destId="{9E0F36A8-88C8-CF45-809A-F8A59ACCC387}" srcOrd="0" destOrd="0" presId="urn:microsoft.com/office/officeart/2005/8/layout/default"/>
    <dgm:cxn modelId="{72F36B3F-6899-47AD-BF40-E74EEF7C952D}" srcId="{53C02D17-3C1E-4AC0-A9E1-81D74662FE82}" destId="{2D6B14A5-EE27-44B6-A996-3AA58E0D9061}" srcOrd="2" destOrd="0" parTransId="{1CF4B44C-AA55-4B24-8648-60314B4E67BB}" sibTransId="{9852E734-CD54-4EAB-978C-54454529E183}"/>
    <dgm:cxn modelId="{99F0FA43-ECBC-0E41-AC28-1532480F5501}" srcId="{53C02D17-3C1E-4AC0-A9E1-81D74662FE82}" destId="{29436692-94EA-994F-B4DC-DD11FA7B0B84}" srcOrd="3" destOrd="0" parTransId="{B5B6A7ED-C625-0C49-B203-7670F93C3CE8}" sibTransId="{941EFAC3-3659-9F40-BBD2-D054C3E91AA4}"/>
    <dgm:cxn modelId="{97D05E59-5263-4BC3-9D36-F98F3A1CAB9B}" srcId="{53C02D17-3C1E-4AC0-A9E1-81D74662FE82}" destId="{E8A792F0-D4CA-476A-8170-849653D25365}" srcOrd="0" destOrd="0" parTransId="{C2B0F7E5-B1BA-4E8D-8A1A-945151BB371C}" sibTransId="{B40B1857-24A7-4222-90BE-13686098F554}"/>
    <dgm:cxn modelId="{28907A95-597D-734C-8A74-5BD540CA5D0A}" type="presOf" srcId="{2D6B14A5-EE27-44B6-A996-3AA58E0D9061}" destId="{34AD7B35-8BF9-0B4F-87D6-6C17947AF430}" srcOrd="0" destOrd="0" presId="urn:microsoft.com/office/officeart/2005/8/layout/default"/>
    <dgm:cxn modelId="{8DFA9D99-C5F0-7F4C-9A74-237DD81A7030}" type="presOf" srcId="{53C02D17-3C1E-4AC0-A9E1-81D74662FE82}" destId="{08912959-1635-A54B-AA89-F3EA0E26C1CB}" srcOrd="0" destOrd="0" presId="urn:microsoft.com/office/officeart/2005/8/layout/default"/>
    <dgm:cxn modelId="{FE1F3DA7-81CD-3A45-A011-F0274847AEB7}" type="presOf" srcId="{29436692-94EA-994F-B4DC-DD11FA7B0B84}" destId="{9903118E-83AE-CE41-8378-FE4296475708}" srcOrd="0" destOrd="0" presId="urn:microsoft.com/office/officeart/2005/8/layout/default"/>
    <dgm:cxn modelId="{DF52E6B2-D6BA-0C4B-B909-B6BFD5502722}" type="presOf" srcId="{D3FCC505-BD52-4C68-AA63-64504E848BE7}" destId="{E762E84A-2397-D64B-B947-7BDCA95EF22F}" srcOrd="0" destOrd="0" presId="urn:microsoft.com/office/officeart/2005/8/layout/default"/>
    <dgm:cxn modelId="{B83DC5F5-761A-47B0-9FC4-BDC50A3D5F0F}" srcId="{53C02D17-3C1E-4AC0-A9E1-81D74662FE82}" destId="{D3FCC505-BD52-4C68-AA63-64504E848BE7}" srcOrd="5" destOrd="0" parTransId="{896882F1-4D83-40A9-A5F6-8B7A91A830F5}" sibTransId="{93159AB1-4E6C-4923-B1C7-C713165A3C83}"/>
    <dgm:cxn modelId="{510BA0FC-63EF-402C-8C0A-DCDB2251D67E}" srcId="{53C02D17-3C1E-4AC0-A9E1-81D74662FE82}" destId="{1B21D2EE-EDBA-49B6-A3BA-A2838AF4DAE8}" srcOrd="1" destOrd="0" parTransId="{C966BDC7-088A-4BC4-A01D-110772F3E7D0}" sibTransId="{01A094CA-9421-467B-BB8C-58D357074EA5}"/>
    <dgm:cxn modelId="{D0337325-F966-294D-8170-5A13CE73E6D0}" type="presParOf" srcId="{08912959-1635-A54B-AA89-F3EA0E26C1CB}" destId="{9E0F36A8-88C8-CF45-809A-F8A59ACCC387}" srcOrd="0" destOrd="0" presId="urn:microsoft.com/office/officeart/2005/8/layout/default"/>
    <dgm:cxn modelId="{C8C4A1A4-F35C-974D-88AD-F637DFBA1F9D}" type="presParOf" srcId="{08912959-1635-A54B-AA89-F3EA0E26C1CB}" destId="{2048EC4C-9075-6E43-BB06-522496A2DB17}" srcOrd="1" destOrd="0" presId="urn:microsoft.com/office/officeart/2005/8/layout/default"/>
    <dgm:cxn modelId="{F0CD419A-89AD-5248-A88C-D0770ED3AF64}" type="presParOf" srcId="{08912959-1635-A54B-AA89-F3EA0E26C1CB}" destId="{F3F05008-726E-604F-8A04-CB8D688BDBDE}" srcOrd="2" destOrd="0" presId="urn:microsoft.com/office/officeart/2005/8/layout/default"/>
    <dgm:cxn modelId="{30644422-40C0-4E47-9F8C-445B0BCE9B52}" type="presParOf" srcId="{08912959-1635-A54B-AA89-F3EA0E26C1CB}" destId="{6A793F07-E30E-3E42-AED0-38A3E79EC151}" srcOrd="3" destOrd="0" presId="urn:microsoft.com/office/officeart/2005/8/layout/default"/>
    <dgm:cxn modelId="{AFBBB864-B6FA-2C49-9B22-8D7F45D0EFDE}" type="presParOf" srcId="{08912959-1635-A54B-AA89-F3EA0E26C1CB}" destId="{34AD7B35-8BF9-0B4F-87D6-6C17947AF430}" srcOrd="4" destOrd="0" presId="urn:microsoft.com/office/officeart/2005/8/layout/default"/>
    <dgm:cxn modelId="{7F7C52D8-BFFA-D44C-AA37-341FD8CB5942}" type="presParOf" srcId="{08912959-1635-A54B-AA89-F3EA0E26C1CB}" destId="{3BD4F6C4-11FD-E24C-BDDA-9F614DD05ECF}" srcOrd="5" destOrd="0" presId="urn:microsoft.com/office/officeart/2005/8/layout/default"/>
    <dgm:cxn modelId="{4A8A66BD-F421-5844-BE2F-1980DD5003FC}" type="presParOf" srcId="{08912959-1635-A54B-AA89-F3EA0E26C1CB}" destId="{9903118E-83AE-CE41-8378-FE4296475708}" srcOrd="6" destOrd="0" presId="urn:microsoft.com/office/officeart/2005/8/layout/default"/>
    <dgm:cxn modelId="{0B326252-D8D1-C049-ADF7-9D23AB4884E4}" type="presParOf" srcId="{08912959-1635-A54B-AA89-F3EA0E26C1CB}" destId="{A962071F-410D-524A-8EC7-C8B5BCF6A64D}" srcOrd="7" destOrd="0" presId="urn:microsoft.com/office/officeart/2005/8/layout/default"/>
    <dgm:cxn modelId="{32EA28AC-1896-A14C-A31B-099E26E71E83}" type="presParOf" srcId="{08912959-1635-A54B-AA89-F3EA0E26C1CB}" destId="{D78E2457-C5F6-3F4C-B3A0-CE401481B03D}" srcOrd="8" destOrd="0" presId="urn:microsoft.com/office/officeart/2005/8/layout/default"/>
    <dgm:cxn modelId="{4D24A13A-463F-A949-8F80-EA953E1F8C91}" type="presParOf" srcId="{08912959-1635-A54B-AA89-F3EA0E26C1CB}" destId="{5F3D3633-0362-9944-B3D0-1578A7CE2D58}" srcOrd="9" destOrd="0" presId="urn:microsoft.com/office/officeart/2005/8/layout/default"/>
    <dgm:cxn modelId="{E6F922B8-6C28-2D4D-87B9-88DC0C7E3BBE}" type="presParOf" srcId="{08912959-1635-A54B-AA89-F3EA0E26C1CB}" destId="{E762E84A-2397-D64B-B947-7BDCA95EF22F}" srcOrd="1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8B51E5-48C4-4C42-9E0D-2C2961E3A3C8}" type="doc">
      <dgm:prSet loTypeId="urn:microsoft.com/office/officeart/2005/8/layout/radial6" loCatId="" qsTypeId="urn:microsoft.com/office/officeart/2005/8/quickstyle/3d4" qsCatId="3D" csTypeId="urn:microsoft.com/office/officeart/2005/8/colors/accent1_2" csCatId="accent1" phldr="1"/>
      <dgm:spPr/>
      <dgm:t>
        <a:bodyPr/>
        <a:lstStyle/>
        <a:p>
          <a:endParaRPr lang="en-US"/>
        </a:p>
      </dgm:t>
    </dgm:pt>
    <dgm:pt modelId="{7D33234C-7DFD-874B-94AF-E285DB7330F4}">
      <dgm:prSet phldrT="[Text]" custT="1"/>
      <dgm:spPr/>
      <dgm:t>
        <a:bodyPr/>
        <a:lstStyle/>
        <a:p>
          <a:r>
            <a:rPr lang="en-US" sz="1300" dirty="0"/>
            <a:t>Artefacts</a:t>
          </a:r>
        </a:p>
      </dgm:t>
    </dgm:pt>
    <dgm:pt modelId="{80C557B9-9F51-3C43-8D77-2C788C4FE499}" type="parTrans" cxnId="{385AA166-C652-D945-B495-B6586974A3A0}">
      <dgm:prSet/>
      <dgm:spPr/>
      <dgm:t>
        <a:bodyPr/>
        <a:lstStyle/>
        <a:p>
          <a:endParaRPr lang="en-US"/>
        </a:p>
      </dgm:t>
    </dgm:pt>
    <dgm:pt modelId="{5202C35E-235E-1A4A-B4B1-045AE113AB0B}" type="sibTrans" cxnId="{385AA166-C652-D945-B495-B6586974A3A0}">
      <dgm:prSet/>
      <dgm:spPr/>
      <dgm:t>
        <a:bodyPr/>
        <a:lstStyle/>
        <a:p>
          <a:endParaRPr lang="en-US"/>
        </a:p>
      </dgm:t>
    </dgm:pt>
    <dgm:pt modelId="{B7BFA71C-5138-1547-B292-0CD6233E5764}">
      <dgm:prSet phldrT="[Text]" custT="1"/>
      <dgm:spPr/>
      <dgm:t>
        <a:bodyPr/>
        <a:lstStyle/>
        <a:p>
          <a:r>
            <a:rPr lang="en-US" sz="1300" dirty="0"/>
            <a:t>Resources</a:t>
          </a:r>
        </a:p>
      </dgm:t>
    </dgm:pt>
    <dgm:pt modelId="{26924080-CFCB-2E4C-9E2A-B87F084C85CD}" type="parTrans" cxnId="{932B58E6-D456-F441-8E7C-AF4DAF945EAB}">
      <dgm:prSet/>
      <dgm:spPr/>
      <dgm:t>
        <a:bodyPr/>
        <a:lstStyle/>
        <a:p>
          <a:endParaRPr lang="en-US"/>
        </a:p>
      </dgm:t>
    </dgm:pt>
    <dgm:pt modelId="{8F24A7D8-885F-654C-9982-56F2F3CDF1CF}" type="sibTrans" cxnId="{932B58E6-D456-F441-8E7C-AF4DAF945EAB}">
      <dgm:prSet/>
      <dgm:spPr/>
      <dgm:t>
        <a:bodyPr/>
        <a:lstStyle/>
        <a:p>
          <a:endParaRPr lang="en-US"/>
        </a:p>
      </dgm:t>
    </dgm:pt>
    <dgm:pt modelId="{B161C630-C837-7048-BBC7-9456F686184C}">
      <dgm:prSet phldrT="[Text]" custT="1"/>
      <dgm:spPr/>
      <dgm:t>
        <a:bodyPr/>
        <a:lstStyle/>
        <a:p>
          <a:r>
            <a:rPr lang="en-US" sz="1300" dirty="0"/>
            <a:t>Deployment</a:t>
          </a:r>
        </a:p>
      </dgm:t>
    </dgm:pt>
    <dgm:pt modelId="{732D0CD2-C870-3643-A7BA-1378765232AC}" type="parTrans" cxnId="{F1EEF0FB-8177-174A-AF53-580BBC41A637}">
      <dgm:prSet/>
      <dgm:spPr/>
      <dgm:t>
        <a:bodyPr/>
        <a:lstStyle/>
        <a:p>
          <a:endParaRPr lang="en-US"/>
        </a:p>
      </dgm:t>
    </dgm:pt>
    <dgm:pt modelId="{21CA82B4-A7BC-6E4F-8E2D-EA088C4E0815}" type="sibTrans" cxnId="{F1EEF0FB-8177-174A-AF53-580BBC41A637}">
      <dgm:prSet/>
      <dgm:spPr/>
      <dgm:t>
        <a:bodyPr/>
        <a:lstStyle/>
        <a:p>
          <a:endParaRPr lang="en-US"/>
        </a:p>
      </dgm:t>
    </dgm:pt>
    <dgm:pt modelId="{7AA9D0F4-0F8D-294A-9326-E157141B8C75}">
      <dgm:prSet phldrT="[Text]" custT="1"/>
      <dgm:spPr/>
      <dgm:t>
        <a:bodyPr/>
        <a:lstStyle/>
        <a:p>
          <a:r>
            <a:rPr lang="en-US" sz="1300" dirty="0"/>
            <a:t>Operations</a:t>
          </a:r>
        </a:p>
      </dgm:t>
    </dgm:pt>
    <dgm:pt modelId="{BE88D64F-DFF4-8B47-AF1B-412BB7639E2B}" type="parTrans" cxnId="{B891E8EF-7DFC-204C-A9E0-693967000F64}">
      <dgm:prSet/>
      <dgm:spPr/>
      <dgm:t>
        <a:bodyPr/>
        <a:lstStyle/>
        <a:p>
          <a:endParaRPr lang="en-US"/>
        </a:p>
      </dgm:t>
    </dgm:pt>
    <dgm:pt modelId="{2A703513-0E78-4E42-B6BF-2938CA6AAC77}" type="sibTrans" cxnId="{B891E8EF-7DFC-204C-A9E0-693967000F64}">
      <dgm:prSet/>
      <dgm:spPr/>
      <dgm:t>
        <a:bodyPr/>
        <a:lstStyle/>
        <a:p>
          <a:endParaRPr lang="en-US"/>
        </a:p>
      </dgm:t>
    </dgm:pt>
    <dgm:pt modelId="{F418CF12-98B4-D443-A4DE-D166C231F4BA}">
      <dgm:prSet phldrT="[Text]" custT="1"/>
      <dgm:spPr/>
      <dgm:t>
        <a:bodyPr/>
        <a:lstStyle/>
        <a:p>
          <a:r>
            <a:rPr lang="en-US" sz="1300" dirty="0"/>
            <a:t>Delivery</a:t>
          </a:r>
        </a:p>
      </dgm:t>
    </dgm:pt>
    <dgm:pt modelId="{6261DC38-3769-E742-A123-2FB6C5EE81F2}" type="parTrans" cxnId="{24C2DFB0-F820-6341-B221-A321EE3DC428}">
      <dgm:prSet/>
      <dgm:spPr/>
      <dgm:t>
        <a:bodyPr/>
        <a:lstStyle/>
        <a:p>
          <a:endParaRPr lang="en-US"/>
        </a:p>
      </dgm:t>
    </dgm:pt>
    <dgm:pt modelId="{7AB9AABC-D82E-A343-9EF6-F0929976795B}" type="sibTrans" cxnId="{24C2DFB0-F820-6341-B221-A321EE3DC428}">
      <dgm:prSet/>
      <dgm:spPr/>
      <dgm:t>
        <a:bodyPr/>
        <a:lstStyle/>
        <a:p>
          <a:endParaRPr lang="en-US"/>
        </a:p>
      </dgm:t>
    </dgm:pt>
    <dgm:pt modelId="{69AF8626-1C49-A14F-9AD9-AA902A1DF77E}">
      <dgm:prSet phldrT="[Text]" custT="1"/>
      <dgm:spPr/>
      <dgm:t>
        <a:bodyPr/>
        <a:lstStyle/>
        <a:p>
          <a:r>
            <a:rPr lang="en-US" sz="1300" dirty="0"/>
            <a:t>Routing</a:t>
          </a:r>
        </a:p>
      </dgm:t>
    </dgm:pt>
    <dgm:pt modelId="{6AF189E6-993E-404D-BDA9-DCDF2C94D31A}" type="parTrans" cxnId="{0855957E-2DBD-D046-845B-130ED7DA8E65}">
      <dgm:prSet/>
      <dgm:spPr/>
      <dgm:t>
        <a:bodyPr/>
        <a:lstStyle/>
        <a:p>
          <a:endParaRPr lang="en-US"/>
        </a:p>
      </dgm:t>
    </dgm:pt>
    <dgm:pt modelId="{0F66510B-9688-904D-9D88-2B5C86E15204}" type="sibTrans" cxnId="{0855957E-2DBD-D046-845B-130ED7DA8E65}">
      <dgm:prSet/>
      <dgm:spPr/>
      <dgm:t>
        <a:bodyPr/>
        <a:lstStyle/>
        <a:p>
          <a:endParaRPr lang="en-US"/>
        </a:p>
      </dgm:t>
    </dgm:pt>
    <dgm:pt modelId="{53C6981E-36DE-CE41-A20E-B0C76F7B455F}">
      <dgm:prSet phldrT="[Text]" custT="1"/>
      <dgm:spPr/>
      <dgm:t>
        <a:bodyPr/>
        <a:lstStyle/>
        <a:p>
          <a:r>
            <a:rPr lang="en-US" sz="1300" dirty="0"/>
            <a:t>Security</a:t>
          </a:r>
        </a:p>
      </dgm:t>
    </dgm:pt>
    <dgm:pt modelId="{08674E04-78EF-3944-937A-C07D6D3DB6A6}" type="parTrans" cxnId="{EA30480F-08B8-9341-B2E5-5F260B75F683}">
      <dgm:prSet/>
      <dgm:spPr/>
      <dgm:t>
        <a:bodyPr/>
        <a:lstStyle/>
        <a:p>
          <a:endParaRPr lang="en-US"/>
        </a:p>
      </dgm:t>
    </dgm:pt>
    <dgm:pt modelId="{2DD5D901-CFBC-3640-BE1E-CC3DE020EFD9}" type="sibTrans" cxnId="{EA30480F-08B8-9341-B2E5-5F260B75F683}">
      <dgm:prSet/>
      <dgm:spPr/>
      <dgm:t>
        <a:bodyPr/>
        <a:lstStyle/>
        <a:p>
          <a:endParaRPr lang="en-US"/>
        </a:p>
      </dgm:t>
    </dgm:pt>
    <dgm:pt modelId="{535C6CAB-1F15-3147-B81A-681A64D14D60}" type="pres">
      <dgm:prSet presAssocID="{E28B51E5-48C4-4C42-9E0D-2C2961E3A3C8}" presName="Name0" presStyleCnt="0">
        <dgm:presLayoutVars>
          <dgm:chMax val="1"/>
          <dgm:dir/>
          <dgm:animLvl val="ctr"/>
          <dgm:resizeHandles val="exact"/>
        </dgm:presLayoutVars>
      </dgm:prSet>
      <dgm:spPr/>
    </dgm:pt>
    <dgm:pt modelId="{166F2027-CBD9-BB4E-AB49-3125CB0F8D9E}" type="pres">
      <dgm:prSet presAssocID="{7D33234C-7DFD-874B-94AF-E285DB7330F4}" presName="centerShape" presStyleLbl="node0" presStyleIdx="0" presStyleCnt="1" custScaleX="114750" custScaleY="74617"/>
      <dgm:spPr/>
    </dgm:pt>
    <dgm:pt modelId="{8D1D73E6-8510-5443-A7A1-C5C2F44D9D94}" type="pres">
      <dgm:prSet presAssocID="{B7BFA71C-5138-1547-B292-0CD6233E5764}" presName="node" presStyleLbl="node1" presStyleIdx="0" presStyleCnt="6" custScaleX="146330">
        <dgm:presLayoutVars>
          <dgm:bulletEnabled val="1"/>
        </dgm:presLayoutVars>
      </dgm:prSet>
      <dgm:spPr/>
    </dgm:pt>
    <dgm:pt modelId="{BD73B739-D20A-F14C-9DEF-334C839A7301}" type="pres">
      <dgm:prSet presAssocID="{B7BFA71C-5138-1547-B292-0CD6233E5764}" presName="dummy" presStyleCnt="0"/>
      <dgm:spPr/>
    </dgm:pt>
    <dgm:pt modelId="{4508A2D3-B57A-5A4C-8201-A314D9526B63}" type="pres">
      <dgm:prSet presAssocID="{8F24A7D8-885F-654C-9982-56F2F3CDF1CF}" presName="sibTrans" presStyleLbl="sibTrans2D1" presStyleIdx="0" presStyleCnt="6"/>
      <dgm:spPr/>
    </dgm:pt>
    <dgm:pt modelId="{FCC951AA-0E5D-9C4F-B7B6-2C255F5B47A4}" type="pres">
      <dgm:prSet presAssocID="{53C6981E-36DE-CE41-A20E-B0C76F7B455F}" presName="node" presStyleLbl="node1" presStyleIdx="1" presStyleCnt="6" custScaleX="146330">
        <dgm:presLayoutVars>
          <dgm:bulletEnabled val="1"/>
        </dgm:presLayoutVars>
      </dgm:prSet>
      <dgm:spPr/>
    </dgm:pt>
    <dgm:pt modelId="{C60D322F-2F6B-E94B-A81B-C10610070C3E}" type="pres">
      <dgm:prSet presAssocID="{53C6981E-36DE-CE41-A20E-B0C76F7B455F}" presName="dummy" presStyleCnt="0"/>
      <dgm:spPr/>
    </dgm:pt>
    <dgm:pt modelId="{B7FFE00B-E92D-4046-AA65-7F6C58E65933}" type="pres">
      <dgm:prSet presAssocID="{2DD5D901-CFBC-3640-BE1E-CC3DE020EFD9}" presName="sibTrans" presStyleLbl="sibTrans2D1" presStyleIdx="1" presStyleCnt="6"/>
      <dgm:spPr/>
    </dgm:pt>
    <dgm:pt modelId="{8C190220-80AA-DC45-829B-4519B6C31362}" type="pres">
      <dgm:prSet presAssocID="{7AA9D0F4-0F8D-294A-9326-E157141B8C75}" presName="node" presStyleLbl="node1" presStyleIdx="2" presStyleCnt="6" custScaleX="146330">
        <dgm:presLayoutVars>
          <dgm:bulletEnabled val="1"/>
        </dgm:presLayoutVars>
      </dgm:prSet>
      <dgm:spPr/>
    </dgm:pt>
    <dgm:pt modelId="{D535CBE4-B379-CF45-B054-974B248AA77B}" type="pres">
      <dgm:prSet presAssocID="{7AA9D0F4-0F8D-294A-9326-E157141B8C75}" presName="dummy" presStyleCnt="0"/>
      <dgm:spPr/>
    </dgm:pt>
    <dgm:pt modelId="{E683D2E8-3E2B-1243-BBEF-D8DD57E3ECD4}" type="pres">
      <dgm:prSet presAssocID="{2A703513-0E78-4E42-B6BF-2938CA6AAC77}" presName="sibTrans" presStyleLbl="sibTrans2D1" presStyleIdx="2" presStyleCnt="6"/>
      <dgm:spPr/>
    </dgm:pt>
    <dgm:pt modelId="{C2FB7050-F031-3B49-9527-6DEE7BCC545D}" type="pres">
      <dgm:prSet presAssocID="{69AF8626-1C49-A14F-9AD9-AA902A1DF77E}" presName="node" presStyleLbl="node1" presStyleIdx="3" presStyleCnt="6" custScaleX="146330">
        <dgm:presLayoutVars>
          <dgm:bulletEnabled val="1"/>
        </dgm:presLayoutVars>
      </dgm:prSet>
      <dgm:spPr/>
    </dgm:pt>
    <dgm:pt modelId="{FE4F8616-378E-2B40-ACED-83D0B57EDCF1}" type="pres">
      <dgm:prSet presAssocID="{69AF8626-1C49-A14F-9AD9-AA902A1DF77E}" presName="dummy" presStyleCnt="0"/>
      <dgm:spPr/>
    </dgm:pt>
    <dgm:pt modelId="{D3283347-F31C-624D-8271-FB83AE270DE5}" type="pres">
      <dgm:prSet presAssocID="{0F66510B-9688-904D-9D88-2B5C86E15204}" presName="sibTrans" presStyleLbl="sibTrans2D1" presStyleIdx="3" presStyleCnt="6"/>
      <dgm:spPr/>
    </dgm:pt>
    <dgm:pt modelId="{9FC152AB-B096-334A-88F3-4771FC7CFE4E}" type="pres">
      <dgm:prSet presAssocID="{B161C630-C837-7048-BBC7-9456F686184C}" presName="node" presStyleLbl="node1" presStyleIdx="4" presStyleCnt="6" custScaleX="158431">
        <dgm:presLayoutVars>
          <dgm:bulletEnabled val="1"/>
        </dgm:presLayoutVars>
      </dgm:prSet>
      <dgm:spPr/>
    </dgm:pt>
    <dgm:pt modelId="{42F0B708-955A-C846-8585-D4EA60EADCA9}" type="pres">
      <dgm:prSet presAssocID="{B161C630-C837-7048-BBC7-9456F686184C}" presName="dummy" presStyleCnt="0"/>
      <dgm:spPr/>
    </dgm:pt>
    <dgm:pt modelId="{FA0964B8-B9F3-DA43-8F7E-29D9750B5972}" type="pres">
      <dgm:prSet presAssocID="{21CA82B4-A7BC-6E4F-8E2D-EA088C4E0815}" presName="sibTrans" presStyleLbl="sibTrans2D1" presStyleIdx="4" presStyleCnt="6"/>
      <dgm:spPr/>
    </dgm:pt>
    <dgm:pt modelId="{FCF736DE-8984-EE41-A9CA-9F5FB5972F82}" type="pres">
      <dgm:prSet presAssocID="{F418CF12-98B4-D443-A4DE-D166C231F4BA}" presName="node" presStyleLbl="node1" presStyleIdx="5" presStyleCnt="6" custScaleX="146330">
        <dgm:presLayoutVars>
          <dgm:bulletEnabled val="1"/>
        </dgm:presLayoutVars>
      </dgm:prSet>
      <dgm:spPr/>
    </dgm:pt>
    <dgm:pt modelId="{49CC095C-D8E4-EE42-BF09-97B113F722D1}" type="pres">
      <dgm:prSet presAssocID="{F418CF12-98B4-D443-A4DE-D166C231F4BA}" presName="dummy" presStyleCnt="0"/>
      <dgm:spPr/>
    </dgm:pt>
    <dgm:pt modelId="{8A933A58-CF16-6C47-B965-52B426317502}" type="pres">
      <dgm:prSet presAssocID="{7AB9AABC-D82E-A343-9EF6-F0929976795B}" presName="sibTrans" presStyleLbl="sibTrans2D1" presStyleIdx="5" presStyleCnt="6"/>
      <dgm:spPr/>
    </dgm:pt>
  </dgm:ptLst>
  <dgm:cxnLst>
    <dgm:cxn modelId="{F0AFBE01-5EFF-0943-B151-3416548BC2F3}" type="presOf" srcId="{E28B51E5-48C4-4C42-9E0D-2C2961E3A3C8}" destId="{535C6CAB-1F15-3147-B81A-681A64D14D60}" srcOrd="0" destOrd="0" presId="urn:microsoft.com/office/officeart/2005/8/layout/radial6"/>
    <dgm:cxn modelId="{EA30480F-08B8-9341-B2E5-5F260B75F683}" srcId="{7D33234C-7DFD-874B-94AF-E285DB7330F4}" destId="{53C6981E-36DE-CE41-A20E-B0C76F7B455F}" srcOrd="1" destOrd="0" parTransId="{08674E04-78EF-3944-937A-C07D6D3DB6A6}" sibTransId="{2DD5D901-CFBC-3640-BE1E-CC3DE020EFD9}"/>
    <dgm:cxn modelId="{EA097B1A-3419-EC40-9CB4-48BDCEEA88A4}" type="presOf" srcId="{53C6981E-36DE-CE41-A20E-B0C76F7B455F}" destId="{FCC951AA-0E5D-9C4F-B7B6-2C255F5B47A4}" srcOrd="0" destOrd="0" presId="urn:microsoft.com/office/officeart/2005/8/layout/radial6"/>
    <dgm:cxn modelId="{A2382A34-883B-744A-ABCC-EC01493F0CAC}" type="presOf" srcId="{7AA9D0F4-0F8D-294A-9326-E157141B8C75}" destId="{8C190220-80AA-DC45-829B-4519B6C31362}" srcOrd="0" destOrd="0" presId="urn:microsoft.com/office/officeart/2005/8/layout/radial6"/>
    <dgm:cxn modelId="{AA17D23E-31AB-E243-92A7-5C47F1294CE4}" type="presOf" srcId="{7D33234C-7DFD-874B-94AF-E285DB7330F4}" destId="{166F2027-CBD9-BB4E-AB49-3125CB0F8D9E}" srcOrd="0" destOrd="0" presId="urn:microsoft.com/office/officeart/2005/8/layout/radial6"/>
    <dgm:cxn modelId="{1556653F-6337-D54A-B209-A998A1CB8315}" type="presOf" srcId="{2A703513-0E78-4E42-B6BF-2938CA6AAC77}" destId="{E683D2E8-3E2B-1243-BBEF-D8DD57E3ECD4}" srcOrd="0" destOrd="0" presId="urn:microsoft.com/office/officeart/2005/8/layout/radial6"/>
    <dgm:cxn modelId="{30312940-3004-554C-902C-CFF9A4B1FBF7}" type="presOf" srcId="{8F24A7D8-885F-654C-9982-56F2F3CDF1CF}" destId="{4508A2D3-B57A-5A4C-8201-A314D9526B63}" srcOrd="0" destOrd="0" presId="urn:microsoft.com/office/officeart/2005/8/layout/radial6"/>
    <dgm:cxn modelId="{CD43CA4A-6B77-DA46-B0EA-55A1F7E9A1E0}" type="presOf" srcId="{F418CF12-98B4-D443-A4DE-D166C231F4BA}" destId="{FCF736DE-8984-EE41-A9CA-9F5FB5972F82}" srcOrd="0" destOrd="0" presId="urn:microsoft.com/office/officeart/2005/8/layout/radial6"/>
    <dgm:cxn modelId="{385AA166-C652-D945-B495-B6586974A3A0}" srcId="{E28B51E5-48C4-4C42-9E0D-2C2961E3A3C8}" destId="{7D33234C-7DFD-874B-94AF-E285DB7330F4}" srcOrd="0" destOrd="0" parTransId="{80C557B9-9F51-3C43-8D77-2C788C4FE499}" sibTransId="{5202C35E-235E-1A4A-B4B1-045AE113AB0B}"/>
    <dgm:cxn modelId="{3F0A5F7E-10BE-4F4D-90E4-C4B3D50C7976}" type="presOf" srcId="{0F66510B-9688-904D-9D88-2B5C86E15204}" destId="{D3283347-F31C-624D-8271-FB83AE270DE5}" srcOrd="0" destOrd="0" presId="urn:microsoft.com/office/officeart/2005/8/layout/radial6"/>
    <dgm:cxn modelId="{0855957E-2DBD-D046-845B-130ED7DA8E65}" srcId="{7D33234C-7DFD-874B-94AF-E285DB7330F4}" destId="{69AF8626-1C49-A14F-9AD9-AA902A1DF77E}" srcOrd="3" destOrd="0" parTransId="{6AF189E6-993E-404D-BDA9-DCDF2C94D31A}" sibTransId="{0F66510B-9688-904D-9D88-2B5C86E15204}"/>
    <dgm:cxn modelId="{EC9B4681-DA37-9042-BC99-367E12CED73E}" type="presOf" srcId="{B7BFA71C-5138-1547-B292-0CD6233E5764}" destId="{8D1D73E6-8510-5443-A7A1-C5C2F44D9D94}" srcOrd="0" destOrd="0" presId="urn:microsoft.com/office/officeart/2005/8/layout/radial6"/>
    <dgm:cxn modelId="{11F4138A-8144-A349-8A62-2E298BD4F78E}" type="presOf" srcId="{7AB9AABC-D82E-A343-9EF6-F0929976795B}" destId="{8A933A58-CF16-6C47-B965-52B426317502}" srcOrd="0" destOrd="0" presId="urn:microsoft.com/office/officeart/2005/8/layout/radial6"/>
    <dgm:cxn modelId="{24C2DFB0-F820-6341-B221-A321EE3DC428}" srcId="{7D33234C-7DFD-874B-94AF-E285DB7330F4}" destId="{F418CF12-98B4-D443-A4DE-D166C231F4BA}" srcOrd="5" destOrd="0" parTransId="{6261DC38-3769-E742-A123-2FB6C5EE81F2}" sibTransId="{7AB9AABC-D82E-A343-9EF6-F0929976795B}"/>
    <dgm:cxn modelId="{4FABEAC3-7C16-B245-92B5-11489F898FD3}" type="presOf" srcId="{21CA82B4-A7BC-6E4F-8E2D-EA088C4E0815}" destId="{FA0964B8-B9F3-DA43-8F7E-29D9750B5972}" srcOrd="0" destOrd="0" presId="urn:microsoft.com/office/officeart/2005/8/layout/radial6"/>
    <dgm:cxn modelId="{8E8D05CD-7E2B-574E-9127-6174B0C188A6}" type="presOf" srcId="{69AF8626-1C49-A14F-9AD9-AA902A1DF77E}" destId="{C2FB7050-F031-3B49-9527-6DEE7BCC545D}" srcOrd="0" destOrd="0" presId="urn:microsoft.com/office/officeart/2005/8/layout/radial6"/>
    <dgm:cxn modelId="{284668E5-3186-E343-A223-5F3F46CED129}" type="presOf" srcId="{2DD5D901-CFBC-3640-BE1E-CC3DE020EFD9}" destId="{B7FFE00B-E92D-4046-AA65-7F6C58E65933}" srcOrd="0" destOrd="0" presId="urn:microsoft.com/office/officeart/2005/8/layout/radial6"/>
    <dgm:cxn modelId="{932B58E6-D456-F441-8E7C-AF4DAF945EAB}" srcId="{7D33234C-7DFD-874B-94AF-E285DB7330F4}" destId="{B7BFA71C-5138-1547-B292-0CD6233E5764}" srcOrd="0" destOrd="0" parTransId="{26924080-CFCB-2E4C-9E2A-B87F084C85CD}" sibTransId="{8F24A7D8-885F-654C-9982-56F2F3CDF1CF}"/>
    <dgm:cxn modelId="{D36353ED-A0FC-7E4D-BC4E-6359CD87C968}" type="presOf" srcId="{B161C630-C837-7048-BBC7-9456F686184C}" destId="{9FC152AB-B096-334A-88F3-4771FC7CFE4E}" srcOrd="0" destOrd="0" presId="urn:microsoft.com/office/officeart/2005/8/layout/radial6"/>
    <dgm:cxn modelId="{B891E8EF-7DFC-204C-A9E0-693967000F64}" srcId="{7D33234C-7DFD-874B-94AF-E285DB7330F4}" destId="{7AA9D0F4-0F8D-294A-9326-E157141B8C75}" srcOrd="2" destOrd="0" parTransId="{BE88D64F-DFF4-8B47-AF1B-412BB7639E2B}" sibTransId="{2A703513-0E78-4E42-B6BF-2938CA6AAC77}"/>
    <dgm:cxn modelId="{F1EEF0FB-8177-174A-AF53-580BBC41A637}" srcId="{7D33234C-7DFD-874B-94AF-E285DB7330F4}" destId="{B161C630-C837-7048-BBC7-9456F686184C}" srcOrd="4" destOrd="0" parTransId="{732D0CD2-C870-3643-A7BA-1378765232AC}" sibTransId="{21CA82B4-A7BC-6E4F-8E2D-EA088C4E0815}"/>
    <dgm:cxn modelId="{3712C621-2CD2-A845-819A-C8C4BCDA7966}" type="presParOf" srcId="{535C6CAB-1F15-3147-B81A-681A64D14D60}" destId="{166F2027-CBD9-BB4E-AB49-3125CB0F8D9E}" srcOrd="0" destOrd="0" presId="urn:microsoft.com/office/officeart/2005/8/layout/radial6"/>
    <dgm:cxn modelId="{9362DB56-A33F-0D4B-830B-4C2434442E69}" type="presParOf" srcId="{535C6CAB-1F15-3147-B81A-681A64D14D60}" destId="{8D1D73E6-8510-5443-A7A1-C5C2F44D9D94}" srcOrd="1" destOrd="0" presId="urn:microsoft.com/office/officeart/2005/8/layout/radial6"/>
    <dgm:cxn modelId="{13AC015B-B844-7441-97C3-56539CE7198E}" type="presParOf" srcId="{535C6CAB-1F15-3147-B81A-681A64D14D60}" destId="{BD73B739-D20A-F14C-9DEF-334C839A7301}" srcOrd="2" destOrd="0" presId="urn:microsoft.com/office/officeart/2005/8/layout/radial6"/>
    <dgm:cxn modelId="{9B2BC775-81C0-1140-A076-DB93CFC0402A}" type="presParOf" srcId="{535C6CAB-1F15-3147-B81A-681A64D14D60}" destId="{4508A2D3-B57A-5A4C-8201-A314D9526B63}" srcOrd="3" destOrd="0" presId="urn:microsoft.com/office/officeart/2005/8/layout/radial6"/>
    <dgm:cxn modelId="{54A3D322-447A-0543-8ABF-EF6D8BF31664}" type="presParOf" srcId="{535C6CAB-1F15-3147-B81A-681A64D14D60}" destId="{FCC951AA-0E5D-9C4F-B7B6-2C255F5B47A4}" srcOrd="4" destOrd="0" presId="urn:microsoft.com/office/officeart/2005/8/layout/radial6"/>
    <dgm:cxn modelId="{67633E08-D1E0-C64F-AA55-C0A57C438CE9}" type="presParOf" srcId="{535C6CAB-1F15-3147-B81A-681A64D14D60}" destId="{C60D322F-2F6B-E94B-A81B-C10610070C3E}" srcOrd="5" destOrd="0" presId="urn:microsoft.com/office/officeart/2005/8/layout/radial6"/>
    <dgm:cxn modelId="{11AA4010-9C88-8140-AC86-150E33D976E7}" type="presParOf" srcId="{535C6CAB-1F15-3147-B81A-681A64D14D60}" destId="{B7FFE00B-E92D-4046-AA65-7F6C58E65933}" srcOrd="6" destOrd="0" presId="urn:microsoft.com/office/officeart/2005/8/layout/radial6"/>
    <dgm:cxn modelId="{1955395C-B9DD-194D-9CE2-B4107A3DFD86}" type="presParOf" srcId="{535C6CAB-1F15-3147-B81A-681A64D14D60}" destId="{8C190220-80AA-DC45-829B-4519B6C31362}" srcOrd="7" destOrd="0" presId="urn:microsoft.com/office/officeart/2005/8/layout/radial6"/>
    <dgm:cxn modelId="{31221204-9A12-484B-846C-137CD1E27489}" type="presParOf" srcId="{535C6CAB-1F15-3147-B81A-681A64D14D60}" destId="{D535CBE4-B379-CF45-B054-974B248AA77B}" srcOrd="8" destOrd="0" presId="urn:microsoft.com/office/officeart/2005/8/layout/radial6"/>
    <dgm:cxn modelId="{5D8952C2-F631-AA41-A214-9E3A40508334}" type="presParOf" srcId="{535C6CAB-1F15-3147-B81A-681A64D14D60}" destId="{E683D2E8-3E2B-1243-BBEF-D8DD57E3ECD4}" srcOrd="9" destOrd="0" presId="urn:microsoft.com/office/officeart/2005/8/layout/radial6"/>
    <dgm:cxn modelId="{B701D542-0A3F-254A-84B7-5B19BD95AE4E}" type="presParOf" srcId="{535C6CAB-1F15-3147-B81A-681A64D14D60}" destId="{C2FB7050-F031-3B49-9527-6DEE7BCC545D}" srcOrd="10" destOrd="0" presId="urn:microsoft.com/office/officeart/2005/8/layout/radial6"/>
    <dgm:cxn modelId="{57C47D40-7290-1D4D-940C-E3593B62642D}" type="presParOf" srcId="{535C6CAB-1F15-3147-B81A-681A64D14D60}" destId="{FE4F8616-378E-2B40-ACED-83D0B57EDCF1}" srcOrd="11" destOrd="0" presId="urn:microsoft.com/office/officeart/2005/8/layout/radial6"/>
    <dgm:cxn modelId="{DBE11A0C-EE19-3446-A522-2A0899FFD309}" type="presParOf" srcId="{535C6CAB-1F15-3147-B81A-681A64D14D60}" destId="{D3283347-F31C-624D-8271-FB83AE270DE5}" srcOrd="12" destOrd="0" presId="urn:microsoft.com/office/officeart/2005/8/layout/radial6"/>
    <dgm:cxn modelId="{4EBC73C8-624D-DD4A-9444-54A9A0DA2217}" type="presParOf" srcId="{535C6CAB-1F15-3147-B81A-681A64D14D60}" destId="{9FC152AB-B096-334A-88F3-4771FC7CFE4E}" srcOrd="13" destOrd="0" presId="urn:microsoft.com/office/officeart/2005/8/layout/radial6"/>
    <dgm:cxn modelId="{BB4ACAEE-AC09-A54F-9449-444975C79252}" type="presParOf" srcId="{535C6CAB-1F15-3147-B81A-681A64D14D60}" destId="{42F0B708-955A-C846-8585-D4EA60EADCA9}" srcOrd="14" destOrd="0" presId="urn:microsoft.com/office/officeart/2005/8/layout/radial6"/>
    <dgm:cxn modelId="{5ED459DC-E02C-2445-82AC-F71F5359531B}" type="presParOf" srcId="{535C6CAB-1F15-3147-B81A-681A64D14D60}" destId="{FA0964B8-B9F3-DA43-8F7E-29D9750B5972}" srcOrd="15" destOrd="0" presId="urn:microsoft.com/office/officeart/2005/8/layout/radial6"/>
    <dgm:cxn modelId="{014F5ABB-0EF3-D14B-8968-A7E4EDF5AAE4}" type="presParOf" srcId="{535C6CAB-1F15-3147-B81A-681A64D14D60}" destId="{FCF736DE-8984-EE41-A9CA-9F5FB5972F82}" srcOrd="16" destOrd="0" presId="urn:microsoft.com/office/officeart/2005/8/layout/radial6"/>
    <dgm:cxn modelId="{584121B9-FD54-E049-A62A-B3DA40126E32}" type="presParOf" srcId="{535C6CAB-1F15-3147-B81A-681A64D14D60}" destId="{49CC095C-D8E4-EE42-BF09-97B113F722D1}" srcOrd="17" destOrd="0" presId="urn:microsoft.com/office/officeart/2005/8/layout/radial6"/>
    <dgm:cxn modelId="{E0A78B66-EF1F-8345-8CFB-7D2D1B53191D}" type="presParOf" srcId="{535C6CAB-1F15-3147-B81A-681A64D14D60}" destId="{8A933A58-CF16-6C47-B965-52B426317502}"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8B51E5-48C4-4C42-9E0D-2C2961E3A3C8}" type="doc">
      <dgm:prSet loTypeId="urn:microsoft.com/office/officeart/2005/8/layout/radial6" loCatId="" qsTypeId="urn:microsoft.com/office/officeart/2005/8/quickstyle/3d4" qsCatId="3D" csTypeId="urn:microsoft.com/office/officeart/2005/8/colors/accent1_2" csCatId="accent1" phldr="1"/>
      <dgm:spPr/>
      <dgm:t>
        <a:bodyPr/>
        <a:lstStyle/>
        <a:p>
          <a:endParaRPr lang="en-US"/>
        </a:p>
      </dgm:t>
    </dgm:pt>
    <dgm:pt modelId="{7D33234C-7DFD-874B-94AF-E285DB7330F4}">
      <dgm:prSet phldrT="[Text]" custT="1"/>
      <dgm:spPr/>
      <dgm:t>
        <a:bodyPr/>
        <a:lstStyle/>
        <a:p>
          <a:r>
            <a:rPr lang="en-US" sz="1300" dirty="0"/>
            <a:t>Artefacts</a:t>
          </a:r>
        </a:p>
      </dgm:t>
    </dgm:pt>
    <dgm:pt modelId="{80C557B9-9F51-3C43-8D77-2C788C4FE499}" type="parTrans" cxnId="{385AA166-C652-D945-B495-B6586974A3A0}">
      <dgm:prSet/>
      <dgm:spPr/>
      <dgm:t>
        <a:bodyPr/>
        <a:lstStyle/>
        <a:p>
          <a:endParaRPr lang="en-US"/>
        </a:p>
      </dgm:t>
    </dgm:pt>
    <dgm:pt modelId="{5202C35E-235E-1A4A-B4B1-045AE113AB0B}" type="sibTrans" cxnId="{385AA166-C652-D945-B495-B6586974A3A0}">
      <dgm:prSet/>
      <dgm:spPr/>
      <dgm:t>
        <a:bodyPr/>
        <a:lstStyle/>
        <a:p>
          <a:endParaRPr lang="en-US"/>
        </a:p>
      </dgm:t>
    </dgm:pt>
    <dgm:pt modelId="{B7BFA71C-5138-1547-B292-0CD6233E5764}">
      <dgm:prSet phldrT="[Text]" custT="1"/>
      <dgm:spPr>
        <a:solidFill>
          <a:schemeClr val="tx2">
            <a:lumMod val="75000"/>
          </a:schemeClr>
        </a:solidFill>
      </dgm:spPr>
      <dgm:t>
        <a:bodyPr lIns="0" tIns="0" rIns="0" bIns="0"/>
        <a:lstStyle/>
        <a:p>
          <a:r>
            <a:rPr lang="en-US" sz="1300" dirty="0">
              <a:solidFill>
                <a:schemeClr val="bg1">
                  <a:lumMod val="50000"/>
                </a:schemeClr>
              </a:solidFill>
            </a:rPr>
            <a:t>Resources</a:t>
          </a:r>
        </a:p>
      </dgm:t>
    </dgm:pt>
    <dgm:pt modelId="{26924080-CFCB-2E4C-9E2A-B87F084C85CD}" type="parTrans" cxnId="{932B58E6-D456-F441-8E7C-AF4DAF945EAB}">
      <dgm:prSet/>
      <dgm:spPr/>
      <dgm:t>
        <a:bodyPr/>
        <a:lstStyle/>
        <a:p>
          <a:endParaRPr lang="en-US"/>
        </a:p>
      </dgm:t>
    </dgm:pt>
    <dgm:pt modelId="{8F24A7D8-885F-654C-9982-56F2F3CDF1CF}" type="sibTrans" cxnId="{932B58E6-D456-F441-8E7C-AF4DAF945EAB}">
      <dgm:prSet/>
      <dgm:spPr>
        <a:solidFill>
          <a:schemeClr val="tx2">
            <a:lumMod val="75000"/>
          </a:schemeClr>
        </a:solidFill>
      </dgm:spPr>
      <dgm:t>
        <a:bodyPr/>
        <a:lstStyle/>
        <a:p>
          <a:endParaRPr lang="en-US"/>
        </a:p>
      </dgm:t>
    </dgm:pt>
    <dgm:pt modelId="{B161C630-C837-7048-BBC7-9456F686184C}">
      <dgm:prSet phldrT="[Text]" custT="1"/>
      <dgm:spPr>
        <a:solidFill>
          <a:schemeClr val="tx2">
            <a:lumMod val="75000"/>
          </a:schemeClr>
        </a:solidFill>
      </dgm:spPr>
      <dgm:t>
        <a:bodyPr lIns="0" tIns="0" rIns="0" bIns="0"/>
        <a:lstStyle/>
        <a:p>
          <a:r>
            <a:rPr lang="en-US" sz="1300" dirty="0">
              <a:solidFill>
                <a:schemeClr val="bg1">
                  <a:lumMod val="50000"/>
                </a:schemeClr>
              </a:solidFill>
            </a:rPr>
            <a:t>Deployment</a:t>
          </a:r>
        </a:p>
      </dgm:t>
    </dgm:pt>
    <dgm:pt modelId="{732D0CD2-C870-3643-A7BA-1378765232AC}" type="parTrans" cxnId="{F1EEF0FB-8177-174A-AF53-580BBC41A637}">
      <dgm:prSet/>
      <dgm:spPr/>
      <dgm:t>
        <a:bodyPr/>
        <a:lstStyle/>
        <a:p>
          <a:endParaRPr lang="en-US"/>
        </a:p>
      </dgm:t>
    </dgm:pt>
    <dgm:pt modelId="{21CA82B4-A7BC-6E4F-8E2D-EA088C4E0815}" type="sibTrans" cxnId="{F1EEF0FB-8177-174A-AF53-580BBC41A637}">
      <dgm:prSet/>
      <dgm:spPr>
        <a:solidFill>
          <a:schemeClr val="tx2">
            <a:lumMod val="75000"/>
          </a:schemeClr>
        </a:solidFill>
      </dgm:spPr>
      <dgm:t>
        <a:bodyPr/>
        <a:lstStyle/>
        <a:p>
          <a:endParaRPr lang="en-US"/>
        </a:p>
      </dgm:t>
    </dgm:pt>
    <dgm:pt modelId="{7AA9D0F4-0F8D-294A-9326-E157141B8C75}">
      <dgm:prSet phldrT="[Text]" custT="1"/>
      <dgm:spPr>
        <a:solidFill>
          <a:schemeClr val="tx2">
            <a:lumMod val="75000"/>
          </a:schemeClr>
        </a:solidFill>
      </dgm:spPr>
      <dgm:t>
        <a:bodyPr lIns="0" tIns="0" rIns="0" bIns="0"/>
        <a:lstStyle/>
        <a:p>
          <a:r>
            <a:rPr lang="en-US" sz="1300" dirty="0">
              <a:solidFill>
                <a:schemeClr val="bg1">
                  <a:lumMod val="50000"/>
                </a:schemeClr>
              </a:solidFill>
            </a:rPr>
            <a:t>Operations</a:t>
          </a:r>
        </a:p>
      </dgm:t>
    </dgm:pt>
    <dgm:pt modelId="{BE88D64F-DFF4-8B47-AF1B-412BB7639E2B}" type="parTrans" cxnId="{B891E8EF-7DFC-204C-A9E0-693967000F64}">
      <dgm:prSet/>
      <dgm:spPr/>
      <dgm:t>
        <a:bodyPr/>
        <a:lstStyle/>
        <a:p>
          <a:endParaRPr lang="en-US"/>
        </a:p>
      </dgm:t>
    </dgm:pt>
    <dgm:pt modelId="{2A703513-0E78-4E42-B6BF-2938CA6AAC77}" type="sibTrans" cxnId="{B891E8EF-7DFC-204C-A9E0-693967000F64}">
      <dgm:prSet/>
      <dgm:spPr>
        <a:solidFill>
          <a:schemeClr val="tx2">
            <a:lumMod val="75000"/>
          </a:schemeClr>
        </a:solidFill>
      </dgm:spPr>
      <dgm:t>
        <a:bodyPr/>
        <a:lstStyle/>
        <a:p>
          <a:endParaRPr lang="en-US"/>
        </a:p>
      </dgm:t>
    </dgm:pt>
    <dgm:pt modelId="{F418CF12-98B4-D443-A4DE-D166C231F4BA}">
      <dgm:prSet phldrT="[Text]" custT="1"/>
      <dgm:spPr>
        <a:solidFill>
          <a:schemeClr val="tx2">
            <a:lumMod val="75000"/>
          </a:schemeClr>
        </a:solidFill>
      </dgm:spPr>
      <dgm:t>
        <a:bodyPr lIns="0" tIns="0" rIns="0" bIns="0"/>
        <a:lstStyle/>
        <a:p>
          <a:r>
            <a:rPr lang="en-US" sz="1300" dirty="0">
              <a:solidFill>
                <a:schemeClr val="bg1">
                  <a:lumMod val="50000"/>
                </a:schemeClr>
              </a:solidFill>
            </a:rPr>
            <a:t>Delivery</a:t>
          </a:r>
        </a:p>
      </dgm:t>
    </dgm:pt>
    <dgm:pt modelId="{6261DC38-3769-E742-A123-2FB6C5EE81F2}" type="parTrans" cxnId="{24C2DFB0-F820-6341-B221-A321EE3DC428}">
      <dgm:prSet/>
      <dgm:spPr/>
      <dgm:t>
        <a:bodyPr/>
        <a:lstStyle/>
        <a:p>
          <a:endParaRPr lang="en-US"/>
        </a:p>
      </dgm:t>
    </dgm:pt>
    <dgm:pt modelId="{7AB9AABC-D82E-A343-9EF6-F0929976795B}" type="sibTrans" cxnId="{24C2DFB0-F820-6341-B221-A321EE3DC428}">
      <dgm:prSet/>
      <dgm:spPr>
        <a:solidFill>
          <a:schemeClr val="tx2">
            <a:lumMod val="75000"/>
          </a:schemeClr>
        </a:solidFill>
      </dgm:spPr>
      <dgm:t>
        <a:bodyPr/>
        <a:lstStyle/>
        <a:p>
          <a:endParaRPr lang="en-US"/>
        </a:p>
      </dgm:t>
    </dgm:pt>
    <dgm:pt modelId="{69AF8626-1C49-A14F-9AD9-AA902A1DF77E}">
      <dgm:prSet phldrT="[Text]" custT="1"/>
      <dgm:spPr>
        <a:solidFill>
          <a:schemeClr val="tx2">
            <a:lumMod val="75000"/>
          </a:schemeClr>
        </a:solidFill>
      </dgm:spPr>
      <dgm:t>
        <a:bodyPr lIns="0" tIns="0" rIns="0" bIns="0"/>
        <a:lstStyle/>
        <a:p>
          <a:r>
            <a:rPr lang="en-US" sz="1300" dirty="0">
              <a:solidFill>
                <a:schemeClr val="bg1">
                  <a:lumMod val="50000"/>
                </a:schemeClr>
              </a:solidFill>
            </a:rPr>
            <a:t>Routing</a:t>
          </a:r>
        </a:p>
      </dgm:t>
    </dgm:pt>
    <dgm:pt modelId="{6AF189E6-993E-404D-BDA9-DCDF2C94D31A}" type="parTrans" cxnId="{0855957E-2DBD-D046-845B-130ED7DA8E65}">
      <dgm:prSet/>
      <dgm:spPr/>
      <dgm:t>
        <a:bodyPr/>
        <a:lstStyle/>
        <a:p>
          <a:endParaRPr lang="en-US"/>
        </a:p>
      </dgm:t>
    </dgm:pt>
    <dgm:pt modelId="{0F66510B-9688-904D-9D88-2B5C86E15204}" type="sibTrans" cxnId="{0855957E-2DBD-D046-845B-130ED7DA8E65}">
      <dgm:prSet/>
      <dgm:spPr>
        <a:solidFill>
          <a:schemeClr val="tx2">
            <a:lumMod val="75000"/>
          </a:schemeClr>
        </a:solidFill>
      </dgm:spPr>
      <dgm:t>
        <a:bodyPr/>
        <a:lstStyle/>
        <a:p>
          <a:endParaRPr lang="en-US"/>
        </a:p>
      </dgm:t>
    </dgm:pt>
    <dgm:pt modelId="{53C6981E-36DE-CE41-A20E-B0C76F7B455F}">
      <dgm:prSet phldrT="[Text]" custT="1"/>
      <dgm:spPr>
        <a:solidFill>
          <a:schemeClr val="tx2">
            <a:lumMod val="75000"/>
          </a:schemeClr>
        </a:solidFill>
      </dgm:spPr>
      <dgm:t>
        <a:bodyPr lIns="0" tIns="0" rIns="0" bIns="0"/>
        <a:lstStyle/>
        <a:p>
          <a:r>
            <a:rPr lang="en-US" sz="1300" dirty="0">
              <a:solidFill>
                <a:schemeClr val="bg1">
                  <a:lumMod val="50000"/>
                </a:schemeClr>
              </a:solidFill>
            </a:rPr>
            <a:t>Security</a:t>
          </a:r>
        </a:p>
      </dgm:t>
    </dgm:pt>
    <dgm:pt modelId="{08674E04-78EF-3944-937A-C07D6D3DB6A6}" type="parTrans" cxnId="{EA30480F-08B8-9341-B2E5-5F260B75F683}">
      <dgm:prSet/>
      <dgm:spPr/>
      <dgm:t>
        <a:bodyPr/>
        <a:lstStyle/>
        <a:p>
          <a:endParaRPr lang="en-US"/>
        </a:p>
      </dgm:t>
    </dgm:pt>
    <dgm:pt modelId="{2DD5D901-CFBC-3640-BE1E-CC3DE020EFD9}" type="sibTrans" cxnId="{EA30480F-08B8-9341-B2E5-5F260B75F683}">
      <dgm:prSet/>
      <dgm:spPr>
        <a:solidFill>
          <a:schemeClr val="tx2">
            <a:lumMod val="75000"/>
          </a:schemeClr>
        </a:solidFill>
      </dgm:spPr>
      <dgm:t>
        <a:bodyPr/>
        <a:lstStyle/>
        <a:p>
          <a:endParaRPr lang="en-US"/>
        </a:p>
      </dgm:t>
    </dgm:pt>
    <dgm:pt modelId="{535C6CAB-1F15-3147-B81A-681A64D14D60}" type="pres">
      <dgm:prSet presAssocID="{E28B51E5-48C4-4C42-9E0D-2C2961E3A3C8}" presName="Name0" presStyleCnt="0">
        <dgm:presLayoutVars>
          <dgm:chMax val="1"/>
          <dgm:dir/>
          <dgm:animLvl val="ctr"/>
          <dgm:resizeHandles val="exact"/>
        </dgm:presLayoutVars>
      </dgm:prSet>
      <dgm:spPr/>
    </dgm:pt>
    <dgm:pt modelId="{166F2027-CBD9-BB4E-AB49-3125CB0F8D9E}" type="pres">
      <dgm:prSet presAssocID="{7D33234C-7DFD-874B-94AF-E285DB7330F4}" presName="centerShape" presStyleLbl="node0" presStyleIdx="0" presStyleCnt="1" custScaleX="107904" custScaleY="74617"/>
      <dgm:spPr/>
    </dgm:pt>
    <dgm:pt modelId="{8D1D73E6-8510-5443-A7A1-C5C2F44D9D94}" type="pres">
      <dgm:prSet presAssocID="{B7BFA71C-5138-1547-B292-0CD6233E5764}" presName="node" presStyleLbl="node1" presStyleIdx="0" presStyleCnt="6" custScaleX="148763">
        <dgm:presLayoutVars>
          <dgm:bulletEnabled val="1"/>
        </dgm:presLayoutVars>
      </dgm:prSet>
      <dgm:spPr/>
    </dgm:pt>
    <dgm:pt modelId="{BD73B739-D20A-F14C-9DEF-334C839A7301}" type="pres">
      <dgm:prSet presAssocID="{B7BFA71C-5138-1547-B292-0CD6233E5764}" presName="dummy" presStyleCnt="0"/>
      <dgm:spPr/>
    </dgm:pt>
    <dgm:pt modelId="{4508A2D3-B57A-5A4C-8201-A314D9526B63}" type="pres">
      <dgm:prSet presAssocID="{8F24A7D8-885F-654C-9982-56F2F3CDF1CF}" presName="sibTrans" presStyleLbl="sibTrans2D1" presStyleIdx="0" presStyleCnt="6"/>
      <dgm:spPr/>
    </dgm:pt>
    <dgm:pt modelId="{FCC951AA-0E5D-9C4F-B7B6-2C255F5B47A4}" type="pres">
      <dgm:prSet presAssocID="{53C6981E-36DE-CE41-A20E-B0C76F7B455F}" presName="node" presStyleLbl="node1" presStyleIdx="1" presStyleCnt="6" custScaleX="148763">
        <dgm:presLayoutVars>
          <dgm:bulletEnabled val="1"/>
        </dgm:presLayoutVars>
      </dgm:prSet>
      <dgm:spPr/>
    </dgm:pt>
    <dgm:pt modelId="{C60D322F-2F6B-E94B-A81B-C10610070C3E}" type="pres">
      <dgm:prSet presAssocID="{53C6981E-36DE-CE41-A20E-B0C76F7B455F}" presName="dummy" presStyleCnt="0"/>
      <dgm:spPr/>
    </dgm:pt>
    <dgm:pt modelId="{B7FFE00B-E92D-4046-AA65-7F6C58E65933}" type="pres">
      <dgm:prSet presAssocID="{2DD5D901-CFBC-3640-BE1E-CC3DE020EFD9}" presName="sibTrans" presStyleLbl="sibTrans2D1" presStyleIdx="1" presStyleCnt="6"/>
      <dgm:spPr/>
    </dgm:pt>
    <dgm:pt modelId="{8C190220-80AA-DC45-829B-4519B6C31362}" type="pres">
      <dgm:prSet presAssocID="{7AA9D0F4-0F8D-294A-9326-E157141B8C75}" presName="node" presStyleLbl="node1" presStyleIdx="2" presStyleCnt="6" custScaleX="148763">
        <dgm:presLayoutVars>
          <dgm:bulletEnabled val="1"/>
        </dgm:presLayoutVars>
      </dgm:prSet>
      <dgm:spPr/>
    </dgm:pt>
    <dgm:pt modelId="{D535CBE4-B379-CF45-B054-974B248AA77B}" type="pres">
      <dgm:prSet presAssocID="{7AA9D0F4-0F8D-294A-9326-E157141B8C75}" presName="dummy" presStyleCnt="0"/>
      <dgm:spPr/>
    </dgm:pt>
    <dgm:pt modelId="{E683D2E8-3E2B-1243-BBEF-D8DD57E3ECD4}" type="pres">
      <dgm:prSet presAssocID="{2A703513-0E78-4E42-B6BF-2938CA6AAC77}" presName="sibTrans" presStyleLbl="sibTrans2D1" presStyleIdx="2" presStyleCnt="6"/>
      <dgm:spPr/>
    </dgm:pt>
    <dgm:pt modelId="{C2FB7050-F031-3B49-9527-6DEE7BCC545D}" type="pres">
      <dgm:prSet presAssocID="{69AF8626-1C49-A14F-9AD9-AA902A1DF77E}" presName="node" presStyleLbl="node1" presStyleIdx="3" presStyleCnt="6" custScaleX="148763">
        <dgm:presLayoutVars>
          <dgm:bulletEnabled val="1"/>
        </dgm:presLayoutVars>
      </dgm:prSet>
      <dgm:spPr/>
    </dgm:pt>
    <dgm:pt modelId="{FE4F8616-378E-2B40-ACED-83D0B57EDCF1}" type="pres">
      <dgm:prSet presAssocID="{69AF8626-1C49-A14F-9AD9-AA902A1DF77E}" presName="dummy" presStyleCnt="0"/>
      <dgm:spPr/>
    </dgm:pt>
    <dgm:pt modelId="{D3283347-F31C-624D-8271-FB83AE270DE5}" type="pres">
      <dgm:prSet presAssocID="{0F66510B-9688-904D-9D88-2B5C86E15204}" presName="sibTrans" presStyleLbl="sibTrans2D1" presStyleIdx="3" presStyleCnt="6"/>
      <dgm:spPr/>
    </dgm:pt>
    <dgm:pt modelId="{9FC152AB-B096-334A-88F3-4771FC7CFE4E}" type="pres">
      <dgm:prSet presAssocID="{B161C630-C837-7048-BBC7-9456F686184C}" presName="node" presStyleLbl="node1" presStyleIdx="4" presStyleCnt="6" custScaleX="148763">
        <dgm:presLayoutVars>
          <dgm:bulletEnabled val="1"/>
        </dgm:presLayoutVars>
      </dgm:prSet>
      <dgm:spPr/>
    </dgm:pt>
    <dgm:pt modelId="{42F0B708-955A-C846-8585-D4EA60EADCA9}" type="pres">
      <dgm:prSet presAssocID="{B161C630-C837-7048-BBC7-9456F686184C}" presName="dummy" presStyleCnt="0"/>
      <dgm:spPr/>
    </dgm:pt>
    <dgm:pt modelId="{FA0964B8-B9F3-DA43-8F7E-29D9750B5972}" type="pres">
      <dgm:prSet presAssocID="{21CA82B4-A7BC-6E4F-8E2D-EA088C4E0815}" presName="sibTrans" presStyleLbl="sibTrans2D1" presStyleIdx="4" presStyleCnt="6"/>
      <dgm:spPr/>
    </dgm:pt>
    <dgm:pt modelId="{FCF736DE-8984-EE41-A9CA-9F5FB5972F82}" type="pres">
      <dgm:prSet presAssocID="{F418CF12-98B4-D443-A4DE-D166C231F4BA}" presName="node" presStyleLbl="node1" presStyleIdx="5" presStyleCnt="6" custScaleX="148763">
        <dgm:presLayoutVars>
          <dgm:bulletEnabled val="1"/>
        </dgm:presLayoutVars>
      </dgm:prSet>
      <dgm:spPr/>
    </dgm:pt>
    <dgm:pt modelId="{49CC095C-D8E4-EE42-BF09-97B113F722D1}" type="pres">
      <dgm:prSet presAssocID="{F418CF12-98B4-D443-A4DE-D166C231F4BA}" presName="dummy" presStyleCnt="0"/>
      <dgm:spPr/>
    </dgm:pt>
    <dgm:pt modelId="{8A933A58-CF16-6C47-B965-52B426317502}" type="pres">
      <dgm:prSet presAssocID="{7AB9AABC-D82E-A343-9EF6-F0929976795B}" presName="sibTrans" presStyleLbl="sibTrans2D1" presStyleIdx="5" presStyleCnt="6"/>
      <dgm:spPr/>
    </dgm:pt>
  </dgm:ptLst>
  <dgm:cxnLst>
    <dgm:cxn modelId="{F0AFBE01-5EFF-0943-B151-3416548BC2F3}" type="presOf" srcId="{E28B51E5-48C4-4C42-9E0D-2C2961E3A3C8}" destId="{535C6CAB-1F15-3147-B81A-681A64D14D60}" srcOrd="0" destOrd="0" presId="urn:microsoft.com/office/officeart/2005/8/layout/radial6"/>
    <dgm:cxn modelId="{EA30480F-08B8-9341-B2E5-5F260B75F683}" srcId="{7D33234C-7DFD-874B-94AF-E285DB7330F4}" destId="{53C6981E-36DE-CE41-A20E-B0C76F7B455F}" srcOrd="1" destOrd="0" parTransId="{08674E04-78EF-3944-937A-C07D6D3DB6A6}" sibTransId="{2DD5D901-CFBC-3640-BE1E-CC3DE020EFD9}"/>
    <dgm:cxn modelId="{EA097B1A-3419-EC40-9CB4-48BDCEEA88A4}" type="presOf" srcId="{53C6981E-36DE-CE41-A20E-B0C76F7B455F}" destId="{FCC951AA-0E5D-9C4F-B7B6-2C255F5B47A4}" srcOrd="0" destOrd="0" presId="urn:microsoft.com/office/officeart/2005/8/layout/radial6"/>
    <dgm:cxn modelId="{A2382A34-883B-744A-ABCC-EC01493F0CAC}" type="presOf" srcId="{7AA9D0F4-0F8D-294A-9326-E157141B8C75}" destId="{8C190220-80AA-DC45-829B-4519B6C31362}" srcOrd="0" destOrd="0" presId="urn:microsoft.com/office/officeart/2005/8/layout/radial6"/>
    <dgm:cxn modelId="{AA17D23E-31AB-E243-92A7-5C47F1294CE4}" type="presOf" srcId="{7D33234C-7DFD-874B-94AF-E285DB7330F4}" destId="{166F2027-CBD9-BB4E-AB49-3125CB0F8D9E}" srcOrd="0" destOrd="0" presId="urn:microsoft.com/office/officeart/2005/8/layout/radial6"/>
    <dgm:cxn modelId="{1556653F-6337-D54A-B209-A998A1CB8315}" type="presOf" srcId="{2A703513-0E78-4E42-B6BF-2938CA6AAC77}" destId="{E683D2E8-3E2B-1243-BBEF-D8DD57E3ECD4}" srcOrd="0" destOrd="0" presId="urn:microsoft.com/office/officeart/2005/8/layout/radial6"/>
    <dgm:cxn modelId="{30312940-3004-554C-902C-CFF9A4B1FBF7}" type="presOf" srcId="{8F24A7D8-885F-654C-9982-56F2F3CDF1CF}" destId="{4508A2D3-B57A-5A4C-8201-A314D9526B63}" srcOrd="0" destOrd="0" presId="urn:microsoft.com/office/officeart/2005/8/layout/radial6"/>
    <dgm:cxn modelId="{CD43CA4A-6B77-DA46-B0EA-55A1F7E9A1E0}" type="presOf" srcId="{F418CF12-98B4-D443-A4DE-D166C231F4BA}" destId="{FCF736DE-8984-EE41-A9CA-9F5FB5972F82}" srcOrd="0" destOrd="0" presId="urn:microsoft.com/office/officeart/2005/8/layout/radial6"/>
    <dgm:cxn modelId="{385AA166-C652-D945-B495-B6586974A3A0}" srcId="{E28B51E5-48C4-4C42-9E0D-2C2961E3A3C8}" destId="{7D33234C-7DFD-874B-94AF-E285DB7330F4}" srcOrd="0" destOrd="0" parTransId="{80C557B9-9F51-3C43-8D77-2C788C4FE499}" sibTransId="{5202C35E-235E-1A4A-B4B1-045AE113AB0B}"/>
    <dgm:cxn modelId="{3F0A5F7E-10BE-4F4D-90E4-C4B3D50C7976}" type="presOf" srcId="{0F66510B-9688-904D-9D88-2B5C86E15204}" destId="{D3283347-F31C-624D-8271-FB83AE270DE5}" srcOrd="0" destOrd="0" presId="urn:microsoft.com/office/officeart/2005/8/layout/radial6"/>
    <dgm:cxn modelId="{0855957E-2DBD-D046-845B-130ED7DA8E65}" srcId="{7D33234C-7DFD-874B-94AF-E285DB7330F4}" destId="{69AF8626-1C49-A14F-9AD9-AA902A1DF77E}" srcOrd="3" destOrd="0" parTransId="{6AF189E6-993E-404D-BDA9-DCDF2C94D31A}" sibTransId="{0F66510B-9688-904D-9D88-2B5C86E15204}"/>
    <dgm:cxn modelId="{EC9B4681-DA37-9042-BC99-367E12CED73E}" type="presOf" srcId="{B7BFA71C-5138-1547-B292-0CD6233E5764}" destId="{8D1D73E6-8510-5443-A7A1-C5C2F44D9D94}" srcOrd="0" destOrd="0" presId="urn:microsoft.com/office/officeart/2005/8/layout/radial6"/>
    <dgm:cxn modelId="{11F4138A-8144-A349-8A62-2E298BD4F78E}" type="presOf" srcId="{7AB9AABC-D82E-A343-9EF6-F0929976795B}" destId="{8A933A58-CF16-6C47-B965-52B426317502}" srcOrd="0" destOrd="0" presId="urn:microsoft.com/office/officeart/2005/8/layout/radial6"/>
    <dgm:cxn modelId="{24C2DFB0-F820-6341-B221-A321EE3DC428}" srcId="{7D33234C-7DFD-874B-94AF-E285DB7330F4}" destId="{F418CF12-98B4-D443-A4DE-D166C231F4BA}" srcOrd="5" destOrd="0" parTransId="{6261DC38-3769-E742-A123-2FB6C5EE81F2}" sibTransId="{7AB9AABC-D82E-A343-9EF6-F0929976795B}"/>
    <dgm:cxn modelId="{4FABEAC3-7C16-B245-92B5-11489F898FD3}" type="presOf" srcId="{21CA82B4-A7BC-6E4F-8E2D-EA088C4E0815}" destId="{FA0964B8-B9F3-DA43-8F7E-29D9750B5972}" srcOrd="0" destOrd="0" presId="urn:microsoft.com/office/officeart/2005/8/layout/radial6"/>
    <dgm:cxn modelId="{8E8D05CD-7E2B-574E-9127-6174B0C188A6}" type="presOf" srcId="{69AF8626-1C49-A14F-9AD9-AA902A1DF77E}" destId="{C2FB7050-F031-3B49-9527-6DEE7BCC545D}" srcOrd="0" destOrd="0" presId="urn:microsoft.com/office/officeart/2005/8/layout/radial6"/>
    <dgm:cxn modelId="{284668E5-3186-E343-A223-5F3F46CED129}" type="presOf" srcId="{2DD5D901-CFBC-3640-BE1E-CC3DE020EFD9}" destId="{B7FFE00B-E92D-4046-AA65-7F6C58E65933}" srcOrd="0" destOrd="0" presId="urn:microsoft.com/office/officeart/2005/8/layout/radial6"/>
    <dgm:cxn modelId="{932B58E6-D456-F441-8E7C-AF4DAF945EAB}" srcId="{7D33234C-7DFD-874B-94AF-E285DB7330F4}" destId="{B7BFA71C-5138-1547-B292-0CD6233E5764}" srcOrd="0" destOrd="0" parTransId="{26924080-CFCB-2E4C-9E2A-B87F084C85CD}" sibTransId="{8F24A7D8-885F-654C-9982-56F2F3CDF1CF}"/>
    <dgm:cxn modelId="{D36353ED-A0FC-7E4D-BC4E-6359CD87C968}" type="presOf" srcId="{B161C630-C837-7048-BBC7-9456F686184C}" destId="{9FC152AB-B096-334A-88F3-4771FC7CFE4E}" srcOrd="0" destOrd="0" presId="urn:microsoft.com/office/officeart/2005/8/layout/radial6"/>
    <dgm:cxn modelId="{B891E8EF-7DFC-204C-A9E0-693967000F64}" srcId="{7D33234C-7DFD-874B-94AF-E285DB7330F4}" destId="{7AA9D0F4-0F8D-294A-9326-E157141B8C75}" srcOrd="2" destOrd="0" parTransId="{BE88D64F-DFF4-8B47-AF1B-412BB7639E2B}" sibTransId="{2A703513-0E78-4E42-B6BF-2938CA6AAC77}"/>
    <dgm:cxn modelId="{F1EEF0FB-8177-174A-AF53-580BBC41A637}" srcId="{7D33234C-7DFD-874B-94AF-E285DB7330F4}" destId="{B161C630-C837-7048-BBC7-9456F686184C}" srcOrd="4" destOrd="0" parTransId="{732D0CD2-C870-3643-A7BA-1378765232AC}" sibTransId="{21CA82B4-A7BC-6E4F-8E2D-EA088C4E0815}"/>
    <dgm:cxn modelId="{3712C621-2CD2-A845-819A-C8C4BCDA7966}" type="presParOf" srcId="{535C6CAB-1F15-3147-B81A-681A64D14D60}" destId="{166F2027-CBD9-BB4E-AB49-3125CB0F8D9E}" srcOrd="0" destOrd="0" presId="urn:microsoft.com/office/officeart/2005/8/layout/radial6"/>
    <dgm:cxn modelId="{9362DB56-A33F-0D4B-830B-4C2434442E69}" type="presParOf" srcId="{535C6CAB-1F15-3147-B81A-681A64D14D60}" destId="{8D1D73E6-8510-5443-A7A1-C5C2F44D9D94}" srcOrd="1" destOrd="0" presId="urn:microsoft.com/office/officeart/2005/8/layout/radial6"/>
    <dgm:cxn modelId="{13AC015B-B844-7441-97C3-56539CE7198E}" type="presParOf" srcId="{535C6CAB-1F15-3147-B81A-681A64D14D60}" destId="{BD73B739-D20A-F14C-9DEF-334C839A7301}" srcOrd="2" destOrd="0" presId="urn:microsoft.com/office/officeart/2005/8/layout/radial6"/>
    <dgm:cxn modelId="{9B2BC775-81C0-1140-A076-DB93CFC0402A}" type="presParOf" srcId="{535C6CAB-1F15-3147-B81A-681A64D14D60}" destId="{4508A2D3-B57A-5A4C-8201-A314D9526B63}" srcOrd="3" destOrd="0" presId="urn:microsoft.com/office/officeart/2005/8/layout/radial6"/>
    <dgm:cxn modelId="{54A3D322-447A-0543-8ABF-EF6D8BF31664}" type="presParOf" srcId="{535C6CAB-1F15-3147-B81A-681A64D14D60}" destId="{FCC951AA-0E5D-9C4F-B7B6-2C255F5B47A4}" srcOrd="4" destOrd="0" presId="urn:microsoft.com/office/officeart/2005/8/layout/radial6"/>
    <dgm:cxn modelId="{67633E08-D1E0-C64F-AA55-C0A57C438CE9}" type="presParOf" srcId="{535C6CAB-1F15-3147-B81A-681A64D14D60}" destId="{C60D322F-2F6B-E94B-A81B-C10610070C3E}" srcOrd="5" destOrd="0" presId="urn:microsoft.com/office/officeart/2005/8/layout/radial6"/>
    <dgm:cxn modelId="{11AA4010-9C88-8140-AC86-150E33D976E7}" type="presParOf" srcId="{535C6CAB-1F15-3147-B81A-681A64D14D60}" destId="{B7FFE00B-E92D-4046-AA65-7F6C58E65933}" srcOrd="6" destOrd="0" presId="urn:microsoft.com/office/officeart/2005/8/layout/radial6"/>
    <dgm:cxn modelId="{1955395C-B9DD-194D-9CE2-B4107A3DFD86}" type="presParOf" srcId="{535C6CAB-1F15-3147-B81A-681A64D14D60}" destId="{8C190220-80AA-DC45-829B-4519B6C31362}" srcOrd="7" destOrd="0" presId="urn:microsoft.com/office/officeart/2005/8/layout/radial6"/>
    <dgm:cxn modelId="{31221204-9A12-484B-846C-137CD1E27489}" type="presParOf" srcId="{535C6CAB-1F15-3147-B81A-681A64D14D60}" destId="{D535CBE4-B379-CF45-B054-974B248AA77B}" srcOrd="8" destOrd="0" presId="urn:microsoft.com/office/officeart/2005/8/layout/radial6"/>
    <dgm:cxn modelId="{5D8952C2-F631-AA41-A214-9E3A40508334}" type="presParOf" srcId="{535C6CAB-1F15-3147-B81A-681A64D14D60}" destId="{E683D2E8-3E2B-1243-BBEF-D8DD57E3ECD4}" srcOrd="9" destOrd="0" presId="urn:microsoft.com/office/officeart/2005/8/layout/radial6"/>
    <dgm:cxn modelId="{B701D542-0A3F-254A-84B7-5B19BD95AE4E}" type="presParOf" srcId="{535C6CAB-1F15-3147-B81A-681A64D14D60}" destId="{C2FB7050-F031-3B49-9527-6DEE7BCC545D}" srcOrd="10" destOrd="0" presId="urn:microsoft.com/office/officeart/2005/8/layout/radial6"/>
    <dgm:cxn modelId="{57C47D40-7290-1D4D-940C-E3593B62642D}" type="presParOf" srcId="{535C6CAB-1F15-3147-B81A-681A64D14D60}" destId="{FE4F8616-378E-2B40-ACED-83D0B57EDCF1}" srcOrd="11" destOrd="0" presId="urn:microsoft.com/office/officeart/2005/8/layout/radial6"/>
    <dgm:cxn modelId="{DBE11A0C-EE19-3446-A522-2A0899FFD309}" type="presParOf" srcId="{535C6CAB-1F15-3147-B81A-681A64D14D60}" destId="{D3283347-F31C-624D-8271-FB83AE270DE5}" srcOrd="12" destOrd="0" presId="urn:microsoft.com/office/officeart/2005/8/layout/radial6"/>
    <dgm:cxn modelId="{4EBC73C8-624D-DD4A-9444-54A9A0DA2217}" type="presParOf" srcId="{535C6CAB-1F15-3147-B81A-681A64D14D60}" destId="{9FC152AB-B096-334A-88F3-4771FC7CFE4E}" srcOrd="13" destOrd="0" presId="urn:microsoft.com/office/officeart/2005/8/layout/radial6"/>
    <dgm:cxn modelId="{BB4ACAEE-AC09-A54F-9449-444975C79252}" type="presParOf" srcId="{535C6CAB-1F15-3147-B81A-681A64D14D60}" destId="{42F0B708-955A-C846-8585-D4EA60EADCA9}" srcOrd="14" destOrd="0" presId="urn:microsoft.com/office/officeart/2005/8/layout/radial6"/>
    <dgm:cxn modelId="{5ED459DC-E02C-2445-82AC-F71F5359531B}" type="presParOf" srcId="{535C6CAB-1F15-3147-B81A-681A64D14D60}" destId="{FA0964B8-B9F3-DA43-8F7E-29D9750B5972}" srcOrd="15" destOrd="0" presId="urn:microsoft.com/office/officeart/2005/8/layout/radial6"/>
    <dgm:cxn modelId="{014F5ABB-0EF3-D14B-8968-A7E4EDF5AAE4}" type="presParOf" srcId="{535C6CAB-1F15-3147-B81A-681A64D14D60}" destId="{FCF736DE-8984-EE41-A9CA-9F5FB5972F82}" srcOrd="16" destOrd="0" presId="urn:microsoft.com/office/officeart/2005/8/layout/radial6"/>
    <dgm:cxn modelId="{584121B9-FD54-E049-A62A-B3DA40126E32}" type="presParOf" srcId="{535C6CAB-1F15-3147-B81A-681A64D14D60}" destId="{49CC095C-D8E4-EE42-BF09-97B113F722D1}" srcOrd="17" destOrd="0" presId="urn:microsoft.com/office/officeart/2005/8/layout/radial6"/>
    <dgm:cxn modelId="{E0A78B66-EF1F-8345-8CFB-7D2D1B53191D}" type="presParOf" srcId="{535C6CAB-1F15-3147-B81A-681A64D14D60}" destId="{8A933A58-CF16-6C47-B965-52B426317502}"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8B51E5-48C4-4C42-9E0D-2C2961E3A3C8}" type="doc">
      <dgm:prSet loTypeId="urn:microsoft.com/office/officeart/2005/8/layout/radial6" loCatId="" qsTypeId="urn:microsoft.com/office/officeart/2005/8/quickstyle/3d4" qsCatId="3D" csTypeId="urn:microsoft.com/office/officeart/2005/8/colors/accent1_2" csCatId="accent1" phldr="1"/>
      <dgm:spPr/>
      <dgm:t>
        <a:bodyPr/>
        <a:lstStyle/>
        <a:p>
          <a:endParaRPr lang="en-US"/>
        </a:p>
      </dgm:t>
    </dgm:pt>
    <dgm:pt modelId="{7D33234C-7DFD-874B-94AF-E285DB7330F4}">
      <dgm:prSet phldrT="[Text]" custT="1"/>
      <dgm:spPr/>
      <dgm:t>
        <a:bodyPr/>
        <a:lstStyle/>
        <a:p>
          <a:r>
            <a:rPr lang="en-US" sz="1300" dirty="0"/>
            <a:t>Artefacts</a:t>
          </a:r>
        </a:p>
      </dgm:t>
    </dgm:pt>
    <dgm:pt modelId="{80C557B9-9F51-3C43-8D77-2C788C4FE499}" type="parTrans" cxnId="{385AA166-C652-D945-B495-B6586974A3A0}">
      <dgm:prSet/>
      <dgm:spPr/>
      <dgm:t>
        <a:bodyPr/>
        <a:lstStyle/>
        <a:p>
          <a:endParaRPr lang="en-US"/>
        </a:p>
      </dgm:t>
    </dgm:pt>
    <dgm:pt modelId="{5202C35E-235E-1A4A-B4B1-045AE113AB0B}" type="sibTrans" cxnId="{385AA166-C652-D945-B495-B6586974A3A0}">
      <dgm:prSet/>
      <dgm:spPr/>
      <dgm:t>
        <a:bodyPr/>
        <a:lstStyle/>
        <a:p>
          <a:endParaRPr lang="en-US"/>
        </a:p>
      </dgm:t>
    </dgm:pt>
    <dgm:pt modelId="{B7BFA71C-5138-1547-B292-0CD6233E5764}">
      <dgm:prSet phldrT="[Text]" custT="1"/>
      <dgm:spPr/>
      <dgm:t>
        <a:bodyPr/>
        <a:lstStyle/>
        <a:p>
          <a:r>
            <a:rPr lang="en-US" sz="1300" dirty="0"/>
            <a:t>Resources</a:t>
          </a:r>
        </a:p>
      </dgm:t>
    </dgm:pt>
    <dgm:pt modelId="{26924080-CFCB-2E4C-9E2A-B87F084C85CD}" type="parTrans" cxnId="{932B58E6-D456-F441-8E7C-AF4DAF945EAB}">
      <dgm:prSet/>
      <dgm:spPr/>
      <dgm:t>
        <a:bodyPr/>
        <a:lstStyle/>
        <a:p>
          <a:endParaRPr lang="en-US"/>
        </a:p>
      </dgm:t>
    </dgm:pt>
    <dgm:pt modelId="{8F24A7D8-885F-654C-9982-56F2F3CDF1CF}" type="sibTrans" cxnId="{932B58E6-D456-F441-8E7C-AF4DAF945EAB}">
      <dgm:prSet/>
      <dgm:spPr/>
      <dgm:t>
        <a:bodyPr/>
        <a:lstStyle/>
        <a:p>
          <a:endParaRPr lang="en-US"/>
        </a:p>
      </dgm:t>
    </dgm:pt>
    <dgm:pt modelId="{B161C630-C837-7048-BBC7-9456F686184C}">
      <dgm:prSet phldrT="[Text]" custT="1"/>
      <dgm:spPr/>
      <dgm:t>
        <a:bodyPr/>
        <a:lstStyle/>
        <a:p>
          <a:r>
            <a:rPr lang="en-US" sz="1300" dirty="0"/>
            <a:t>Deployment</a:t>
          </a:r>
        </a:p>
      </dgm:t>
    </dgm:pt>
    <dgm:pt modelId="{732D0CD2-C870-3643-A7BA-1378765232AC}" type="parTrans" cxnId="{F1EEF0FB-8177-174A-AF53-580BBC41A637}">
      <dgm:prSet/>
      <dgm:spPr/>
      <dgm:t>
        <a:bodyPr/>
        <a:lstStyle/>
        <a:p>
          <a:endParaRPr lang="en-US"/>
        </a:p>
      </dgm:t>
    </dgm:pt>
    <dgm:pt modelId="{21CA82B4-A7BC-6E4F-8E2D-EA088C4E0815}" type="sibTrans" cxnId="{F1EEF0FB-8177-174A-AF53-580BBC41A637}">
      <dgm:prSet/>
      <dgm:spPr/>
      <dgm:t>
        <a:bodyPr/>
        <a:lstStyle/>
        <a:p>
          <a:endParaRPr lang="en-US"/>
        </a:p>
      </dgm:t>
    </dgm:pt>
    <dgm:pt modelId="{7AA9D0F4-0F8D-294A-9326-E157141B8C75}">
      <dgm:prSet phldrT="[Text]" custT="1"/>
      <dgm:spPr/>
      <dgm:t>
        <a:bodyPr/>
        <a:lstStyle/>
        <a:p>
          <a:r>
            <a:rPr lang="en-US" sz="1300" dirty="0"/>
            <a:t>Operations</a:t>
          </a:r>
        </a:p>
      </dgm:t>
    </dgm:pt>
    <dgm:pt modelId="{BE88D64F-DFF4-8B47-AF1B-412BB7639E2B}" type="parTrans" cxnId="{B891E8EF-7DFC-204C-A9E0-693967000F64}">
      <dgm:prSet/>
      <dgm:spPr/>
      <dgm:t>
        <a:bodyPr/>
        <a:lstStyle/>
        <a:p>
          <a:endParaRPr lang="en-US"/>
        </a:p>
      </dgm:t>
    </dgm:pt>
    <dgm:pt modelId="{2A703513-0E78-4E42-B6BF-2938CA6AAC77}" type="sibTrans" cxnId="{B891E8EF-7DFC-204C-A9E0-693967000F64}">
      <dgm:prSet/>
      <dgm:spPr/>
      <dgm:t>
        <a:bodyPr/>
        <a:lstStyle/>
        <a:p>
          <a:endParaRPr lang="en-US"/>
        </a:p>
      </dgm:t>
    </dgm:pt>
    <dgm:pt modelId="{F418CF12-98B4-D443-A4DE-D166C231F4BA}">
      <dgm:prSet phldrT="[Text]" custT="1"/>
      <dgm:spPr/>
      <dgm:t>
        <a:bodyPr/>
        <a:lstStyle/>
        <a:p>
          <a:r>
            <a:rPr lang="en-US" sz="1300" dirty="0"/>
            <a:t>Delivery</a:t>
          </a:r>
        </a:p>
      </dgm:t>
    </dgm:pt>
    <dgm:pt modelId="{6261DC38-3769-E742-A123-2FB6C5EE81F2}" type="parTrans" cxnId="{24C2DFB0-F820-6341-B221-A321EE3DC428}">
      <dgm:prSet/>
      <dgm:spPr/>
      <dgm:t>
        <a:bodyPr/>
        <a:lstStyle/>
        <a:p>
          <a:endParaRPr lang="en-US"/>
        </a:p>
      </dgm:t>
    </dgm:pt>
    <dgm:pt modelId="{7AB9AABC-D82E-A343-9EF6-F0929976795B}" type="sibTrans" cxnId="{24C2DFB0-F820-6341-B221-A321EE3DC428}">
      <dgm:prSet/>
      <dgm:spPr/>
      <dgm:t>
        <a:bodyPr/>
        <a:lstStyle/>
        <a:p>
          <a:endParaRPr lang="en-US"/>
        </a:p>
      </dgm:t>
    </dgm:pt>
    <dgm:pt modelId="{69AF8626-1C49-A14F-9AD9-AA902A1DF77E}">
      <dgm:prSet phldrT="[Text]" custT="1"/>
      <dgm:spPr/>
      <dgm:t>
        <a:bodyPr/>
        <a:lstStyle/>
        <a:p>
          <a:r>
            <a:rPr lang="en-US" sz="1300" dirty="0"/>
            <a:t>Routing</a:t>
          </a:r>
        </a:p>
      </dgm:t>
    </dgm:pt>
    <dgm:pt modelId="{6AF189E6-993E-404D-BDA9-DCDF2C94D31A}" type="parTrans" cxnId="{0855957E-2DBD-D046-845B-130ED7DA8E65}">
      <dgm:prSet/>
      <dgm:spPr/>
      <dgm:t>
        <a:bodyPr/>
        <a:lstStyle/>
        <a:p>
          <a:endParaRPr lang="en-US"/>
        </a:p>
      </dgm:t>
    </dgm:pt>
    <dgm:pt modelId="{0F66510B-9688-904D-9D88-2B5C86E15204}" type="sibTrans" cxnId="{0855957E-2DBD-D046-845B-130ED7DA8E65}">
      <dgm:prSet/>
      <dgm:spPr/>
      <dgm:t>
        <a:bodyPr/>
        <a:lstStyle/>
        <a:p>
          <a:endParaRPr lang="en-US"/>
        </a:p>
      </dgm:t>
    </dgm:pt>
    <dgm:pt modelId="{53C6981E-36DE-CE41-A20E-B0C76F7B455F}">
      <dgm:prSet phldrT="[Text]" custT="1"/>
      <dgm:spPr/>
      <dgm:t>
        <a:bodyPr/>
        <a:lstStyle/>
        <a:p>
          <a:r>
            <a:rPr lang="en-US" sz="1300" dirty="0"/>
            <a:t>Security</a:t>
          </a:r>
        </a:p>
      </dgm:t>
    </dgm:pt>
    <dgm:pt modelId="{08674E04-78EF-3944-937A-C07D6D3DB6A6}" type="parTrans" cxnId="{EA30480F-08B8-9341-B2E5-5F260B75F683}">
      <dgm:prSet/>
      <dgm:spPr/>
      <dgm:t>
        <a:bodyPr/>
        <a:lstStyle/>
        <a:p>
          <a:endParaRPr lang="en-US"/>
        </a:p>
      </dgm:t>
    </dgm:pt>
    <dgm:pt modelId="{2DD5D901-CFBC-3640-BE1E-CC3DE020EFD9}" type="sibTrans" cxnId="{EA30480F-08B8-9341-B2E5-5F260B75F683}">
      <dgm:prSet/>
      <dgm:spPr/>
      <dgm:t>
        <a:bodyPr/>
        <a:lstStyle/>
        <a:p>
          <a:endParaRPr lang="en-US"/>
        </a:p>
      </dgm:t>
    </dgm:pt>
    <dgm:pt modelId="{535C6CAB-1F15-3147-B81A-681A64D14D60}" type="pres">
      <dgm:prSet presAssocID="{E28B51E5-48C4-4C42-9E0D-2C2961E3A3C8}" presName="Name0" presStyleCnt="0">
        <dgm:presLayoutVars>
          <dgm:chMax val="1"/>
          <dgm:dir/>
          <dgm:animLvl val="ctr"/>
          <dgm:resizeHandles val="exact"/>
        </dgm:presLayoutVars>
      </dgm:prSet>
      <dgm:spPr/>
    </dgm:pt>
    <dgm:pt modelId="{166F2027-CBD9-BB4E-AB49-3125CB0F8D9E}" type="pres">
      <dgm:prSet presAssocID="{7D33234C-7DFD-874B-94AF-E285DB7330F4}" presName="centerShape" presStyleLbl="node0" presStyleIdx="0" presStyleCnt="1" custScaleX="114750" custScaleY="74617"/>
      <dgm:spPr/>
    </dgm:pt>
    <dgm:pt modelId="{8D1D73E6-8510-5443-A7A1-C5C2F44D9D94}" type="pres">
      <dgm:prSet presAssocID="{B7BFA71C-5138-1547-B292-0CD6233E5764}" presName="node" presStyleLbl="node1" presStyleIdx="0" presStyleCnt="6" custScaleX="146330">
        <dgm:presLayoutVars>
          <dgm:bulletEnabled val="1"/>
        </dgm:presLayoutVars>
      </dgm:prSet>
      <dgm:spPr/>
    </dgm:pt>
    <dgm:pt modelId="{BD73B739-D20A-F14C-9DEF-334C839A7301}" type="pres">
      <dgm:prSet presAssocID="{B7BFA71C-5138-1547-B292-0CD6233E5764}" presName="dummy" presStyleCnt="0"/>
      <dgm:spPr/>
    </dgm:pt>
    <dgm:pt modelId="{4508A2D3-B57A-5A4C-8201-A314D9526B63}" type="pres">
      <dgm:prSet presAssocID="{8F24A7D8-885F-654C-9982-56F2F3CDF1CF}" presName="sibTrans" presStyleLbl="sibTrans2D1" presStyleIdx="0" presStyleCnt="6"/>
      <dgm:spPr/>
    </dgm:pt>
    <dgm:pt modelId="{FCC951AA-0E5D-9C4F-B7B6-2C255F5B47A4}" type="pres">
      <dgm:prSet presAssocID="{53C6981E-36DE-CE41-A20E-B0C76F7B455F}" presName="node" presStyleLbl="node1" presStyleIdx="1" presStyleCnt="6" custScaleX="146330">
        <dgm:presLayoutVars>
          <dgm:bulletEnabled val="1"/>
        </dgm:presLayoutVars>
      </dgm:prSet>
      <dgm:spPr/>
    </dgm:pt>
    <dgm:pt modelId="{C60D322F-2F6B-E94B-A81B-C10610070C3E}" type="pres">
      <dgm:prSet presAssocID="{53C6981E-36DE-CE41-A20E-B0C76F7B455F}" presName="dummy" presStyleCnt="0"/>
      <dgm:spPr/>
    </dgm:pt>
    <dgm:pt modelId="{B7FFE00B-E92D-4046-AA65-7F6C58E65933}" type="pres">
      <dgm:prSet presAssocID="{2DD5D901-CFBC-3640-BE1E-CC3DE020EFD9}" presName="sibTrans" presStyleLbl="sibTrans2D1" presStyleIdx="1" presStyleCnt="6"/>
      <dgm:spPr/>
    </dgm:pt>
    <dgm:pt modelId="{8C190220-80AA-DC45-829B-4519B6C31362}" type="pres">
      <dgm:prSet presAssocID="{7AA9D0F4-0F8D-294A-9326-E157141B8C75}" presName="node" presStyleLbl="node1" presStyleIdx="2" presStyleCnt="6" custScaleX="146330">
        <dgm:presLayoutVars>
          <dgm:bulletEnabled val="1"/>
        </dgm:presLayoutVars>
      </dgm:prSet>
      <dgm:spPr/>
    </dgm:pt>
    <dgm:pt modelId="{D535CBE4-B379-CF45-B054-974B248AA77B}" type="pres">
      <dgm:prSet presAssocID="{7AA9D0F4-0F8D-294A-9326-E157141B8C75}" presName="dummy" presStyleCnt="0"/>
      <dgm:spPr/>
    </dgm:pt>
    <dgm:pt modelId="{E683D2E8-3E2B-1243-BBEF-D8DD57E3ECD4}" type="pres">
      <dgm:prSet presAssocID="{2A703513-0E78-4E42-B6BF-2938CA6AAC77}" presName="sibTrans" presStyleLbl="sibTrans2D1" presStyleIdx="2" presStyleCnt="6"/>
      <dgm:spPr/>
    </dgm:pt>
    <dgm:pt modelId="{C2FB7050-F031-3B49-9527-6DEE7BCC545D}" type="pres">
      <dgm:prSet presAssocID="{69AF8626-1C49-A14F-9AD9-AA902A1DF77E}" presName="node" presStyleLbl="node1" presStyleIdx="3" presStyleCnt="6" custScaleX="146330">
        <dgm:presLayoutVars>
          <dgm:bulletEnabled val="1"/>
        </dgm:presLayoutVars>
      </dgm:prSet>
      <dgm:spPr/>
    </dgm:pt>
    <dgm:pt modelId="{FE4F8616-378E-2B40-ACED-83D0B57EDCF1}" type="pres">
      <dgm:prSet presAssocID="{69AF8626-1C49-A14F-9AD9-AA902A1DF77E}" presName="dummy" presStyleCnt="0"/>
      <dgm:spPr/>
    </dgm:pt>
    <dgm:pt modelId="{D3283347-F31C-624D-8271-FB83AE270DE5}" type="pres">
      <dgm:prSet presAssocID="{0F66510B-9688-904D-9D88-2B5C86E15204}" presName="sibTrans" presStyleLbl="sibTrans2D1" presStyleIdx="3" presStyleCnt="6"/>
      <dgm:spPr/>
    </dgm:pt>
    <dgm:pt modelId="{9FC152AB-B096-334A-88F3-4771FC7CFE4E}" type="pres">
      <dgm:prSet presAssocID="{B161C630-C837-7048-BBC7-9456F686184C}" presName="node" presStyleLbl="node1" presStyleIdx="4" presStyleCnt="6" custScaleX="160825">
        <dgm:presLayoutVars>
          <dgm:bulletEnabled val="1"/>
        </dgm:presLayoutVars>
      </dgm:prSet>
      <dgm:spPr/>
    </dgm:pt>
    <dgm:pt modelId="{42F0B708-955A-C846-8585-D4EA60EADCA9}" type="pres">
      <dgm:prSet presAssocID="{B161C630-C837-7048-BBC7-9456F686184C}" presName="dummy" presStyleCnt="0"/>
      <dgm:spPr/>
    </dgm:pt>
    <dgm:pt modelId="{FA0964B8-B9F3-DA43-8F7E-29D9750B5972}" type="pres">
      <dgm:prSet presAssocID="{21CA82B4-A7BC-6E4F-8E2D-EA088C4E0815}" presName="sibTrans" presStyleLbl="sibTrans2D1" presStyleIdx="4" presStyleCnt="6"/>
      <dgm:spPr/>
    </dgm:pt>
    <dgm:pt modelId="{FCF736DE-8984-EE41-A9CA-9F5FB5972F82}" type="pres">
      <dgm:prSet presAssocID="{F418CF12-98B4-D443-A4DE-D166C231F4BA}" presName="node" presStyleLbl="node1" presStyleIdx="5" presStyleCnt="6" custScaleX="146330">
        <dgm:presLayoutVars>
          <dgm:bulletEnabled val="1"/>
        </dgm:presLayoutVars>
      </dgm:prSet>
      <dgm:spPr/>
    </dgm:pt>
    <dgm:pt modelId="{49CC095C-D8E4-EE42-BF09-97B113F722D1}" type="pres">
      <dgm:prSet presAssocID="{F418CF12-98B4-D443-A4DE-D166C231F4BA}" presName="dummy" presStyleCnt="0"/>
      <dgm:spPr/>
    </dgm:pt>
    <dgm:pt modelId="{8A933A58-CF16-6C47-B965-52B426317502}" type="pres">
      <dgm:prSet presAssocID="{7AB9AABC-D82E-A343-9EF6-F0929976795B}" presName="sibTrans" presStyleLbl="sibTrans2D1" presStyleIdx="5" presStyleCnt="6"/>
      <dgm:spPr/>
    </dgm:pt>
  </dgm:ptLst>
  <dgm:cxnLst>
    <dgm:cxn modelId="{F0AFBE01-5EFF-0943-B151-3416548BC2F3}" type="presOf" srcId="{E28B51E5-48C4-4C42-9E0D-2C2961E3A3C8}" destId="{535C6CAB-1F15-3147-B81A-681A64D14D60}" srcOrd="0" destOrd="0" presId="urn:microsoft.com/office/officeart/2005/8/layout/radial6"/>
    <dgm:cxn modelId="{EA30480F-08B8-9341-B2E5-5F260B75F683}" srcId="{7D33234C-7DFD-874B-94AF-E285DB7330F4}" destId="{53C6981E-36DE-CE41-A20E-B0C76F7B455F}" srcOrd="1" destOrd="0" parTransId="{08674E04-78EF-3944-937A-C07D6D3DB6A6}" sibTransId="{2DD5D901-CFBC-3640-BE1E-CC3DE020EFD9}"/>
    <dgm:cxn modelId="{EA097B1A-3419-EC40-9CB4-48BDCEEA88A4}" type="presOf" srcId="{53C6981E-36DE-CE41-A20E-B0C76F7B455F}" destId="{FCC951AA-0E5D-9C4F-B7B6-2C255F5B47A4}" srcOrd="0" destOrd="0" presId="urn:microsoft.com/office/officeart/2005/8/layout/radial6"/>
    <dgm:cxn modelId="{A2382A34-883B-744A-ABCC-EC01493F0CAC}" type="presOf" srcId="{7AA9D0F4-0F8D-294A-9326-E157141B8C75}" destId="{8C190220-80AA-DC45-829B-4519B6C31362}" srcOrd="0" destOrd="0" presId="urn:microsoft.com/office/officeart/2005/8/layout/radial6"/>
    <dgm:cxn modelId="{AA17D23E-31AB-E243-92A7-5C47F1294CE4}" type="presOf" srcId="{7D33234C-7DFD-874B-94AF-E285DB7330F4}" destId="{166F2027-CBD9-BB4E-AB49-3125CB0F8D9E}" srcOrd="0" destOrd="0" presId="urn:microsoft.com/office/officeart/2005/8/layout/radial6"/>
    <dgm:cxn modelId="{1556653F-6337-D54A-B209-A998A1CB8315}" type="presOf" srcId="{2A703513-0E78-4E42-B6BF-2938CA6AAC77}" destId="{E683D2E8-3E2B-1243-BBEF-D8DD57E3ECD4}" srcOrd="0" destOrd="0" presId="urn:microsoft.com/office/officeart/2005/8/layout/radial6"/>
    <dgm:cxn modelId="{30312940-3004-554C-902C-CFF9A4B1FBF7}" type="presOf" srcId="{8F24A7D8-885F-654C-9982-56F2F3CDF1CF}" destId="{4508A2D3-B57A-5A4C-8201-A314D9526B63}" srcOrd="0" destOrd="0" presId="urn:microsoft.com/office/officeart/2005/8/layout/radial6"/>
    <dgm:cxn modelId="{CD43CA4A-6B77-DA46-B0EA-55A1F7E9A1E0}" type="presOf" srcId="{F418CF12-98B4-D443-A4DE-D166C231F4BA}" destId="{FCF736DE-8984-EE41-A9CA-9F5FB5972F82}" srcOrd="0" destOrd="0" presId="urn:microsoft.com/office/officeart/2005/8/layout/radial6"/>
    <dgm:cxn modelId="{385AA166-C652-D945-B495-B6586974A3A0}" srcId="{E28B51E5-48C4-4C42-9E0D-2C2961E3A3C8}" destId="{7D33234C-7DFD-874B-94AF-E285DB7330F4}" srcOrd="0" destOrd="0" parTransId="{80C557B9-9F51-3C43-8D77-2C788C4FE499}" sibTransId="{5202C35E-235E-1A4A-B4B1-045AE113AB0B}"/>
    <dgm:cxn modelId="{3F0A5F7E-10BE-4F4D-90E4-C4B3D50C7976}" type="presOf" srcId="{0F66510B-9688-904D-9D88-2B5C86E15204}" destId="{D3283347-F31C-624D-8271-FB83AE270DE5}" srcOrd="0" destOrd="0" presId="urn:microsoft.com/office/officeart/2005/8/layout/radial6"/>
    <dgm:cxn modelId="{0855957E-2DBD-D046-845B-130ED7DA8E65}" srcId="{7D33234C-7DFD-874B-94AF-E285DB7330F4}" destId="{69AF8626-1C49-A14F-9AD9-AA902A1DF77E}" srcOrd="3" destOrd="0" parTransId="{6AF189E6-993E-404D-BDA9-DCDF2C94D31A}" sibTransId="{0F66510B-9688-904D-9D88-2B5C86E15204}"/>
    <dgm:cxn modelId="{EC9B4681-DA37-9042-BC99-367E12CED73E}" type="presOf" srcId="{B7BFA71C-5138-1547-B292-0CD6233E5764}" destId="{8D1D73E6-8510-5443-A7A1-C5C2F44D9D94}" srcOrd="0" destOrd="0" presId="urn:microsoft.com/office/officeart/2005/8/layout/radial6"/>
    <dgm:cxn modelId="{11F4138A-8144-A349-8A62-2E298BD4F78E}" type="presOf" srcId="{7AB9AABC-D82E-A343-9EF6-F0929976795B}" destId="{8A933A58-CF16-6C47-B965-52B426317502}" srcOrd="0" destOrd="0" presId="urn:microsoft.com/office/officeart/2005/8/layout/radial6"/>
    <dgm:cxn modelId="{24C2DFB0-F820-6341-B221-A321EE3DC428}" srcId="{7D33234C-7DFD-874B-94AF-E285DB7330F4}" destId="{F418CF12-98B4-D443-A4DE-D166C231F4BA}" srcOrd="5" destOrd="0" parTransId="{6261DC38-3769-E742-A123-2FB6C5EE81F2}" sibTransId="{7AB9AABC-D82E-A343-9EF6-F0929976795B}"/>
    <dgm:cxn modelId="{4FABEAC3-7C16-B245-92B5-11489F898FD3}" type="presOf" srcId="{21CA82B4-A7BC-6E4F-8E2D-EA088C4E0815}" destId="{FA0964B8-B9F3-DA43-8F7E-29D9750B5972}" srcOrd="0" destOrd="0" presId="urn:microsoft.com/office/officeart/2005/8/layout/radial6"/>
    <dgm:cxn modelId="{8E8D05CD-7E2B-574E-9127-6174B0C188A6}" type="presOf" srcId="{69AF8626-1C49-A14F-9AD9-AA902A1DF77E}" destId="{C2FB7050-F031-3B49-9527-6DEE7BCC545D}" srcOrd="0" destOrd="0" presId="urn:microsoft.com/office/officeart/2005/8/layout/radial6"/>
    <dgm:cxn modelId="{284668E5-3186-E343-A223-5F3F46CED129}" type="presOf" srcId="{2DD5D901-CFBC-3640-BE1E-CC3DE020EFD9}" destId="{B7FFE00B-E92D-4046-AA65-7F6C58E65933}" srcOrd="0" destOrd="0" presId="urn:microsoft.com/office/officeart/2005/8/layout/radial6"/>
    <dgm:cxn modelId="{932B58E6-D456-F441-8E7C-AF4DAF945EAB}" srcId="{7D33234C-7DFD-874B-94AF-E285DB7330F4}" destId="{B7BFA71C-5138-1547-B292-0CD6233E5764}" srcOrd="0" destOrd="0" parTransId="{26924080-CFCB-2E4C-9E2A-B87F084C85CD}" sibTransId="{8F24A7D8-885F-654C-9982-56F2F3CDF1CF}"/>
    <dgm:cxn modelId="{D36353ED-A0FC-7E4D-BC4E-6359CD87C968}" type="presOf" srcId="{B161C630-C837-7048-BBC7-9456F686184C}" destId="{9FC152AB-B096-334A-88F3-4771FC7CFE4E}" srcOrd="0" destOrd="0" presId="urn:microsoft.com/office/officeart/2005/8/layout/radial6"/>
    <dgm:cxn modelId="{B891E8EF-7DFC-204C-A9E0-693967000F64}" srcId="{7D33234C-7DFD-874B-94AF-E285DB7330F4}" destId="{7AA9D0F4-0F8D-294A-9326-E157141B8C75}" srcOrd="2" destOrd="0" parTransId="{BE88D64F-DFF4-8B47-AF1B-412BB7639E2B}" sibTransId="{2A703513-0E78-4E42-B6BF-2938CA6AAC77}"/>
    <dgm:cxn modelId="{F1EEF0FB-8177-174A-AF53-580BBC41A637}" srcId="{7D33234C-7DFD-874B-94AF-E285DB7330F4}" destId="{B161C630-C837-7048-BBC7-9456F686184C}" srcOrd="4" destOrd="0" parTransId="{732D0CD2-C870-3643-A7BA-1378765232AC}" sibTransId="{21CA82B4-A7BC-6E4F-8E2D-EA088C4E0815}"/>
    <dgm:cxn modelId="{3712C621-2CD2-A845-819A-C8C4BCDA7966}" type="presParOf" srcId="{535C6CAB-1F15-3147-B81A-681A64D14D60}" destId="{166F2027-CBD9-BB4E-AB49-3125CB0F8D9E}" srcOrd="0" destOrd="0" presId="urn:microsoft.com/office/officeart/2005/8/layout/radial6"/>
    <dgm:cxn modelId="{9362DB56-A33F-0D4B-830B-4C2434442E69}" type="presParOf" srcId="{535C6CAB-1F15-3147-B81A-681A64D14D60}" destId="{8D1D73E6-8510-5443-A7A1-C5C2F44D9D94}" srcOrd="1" destOrd="0" presId="urn:microsoft.com/office/officeart/2005/8/layout/radial6"/>
    <dgm:cxn modelId="{13AC015B-B844-7441-97C3-56539CE7198E}" type="presParOf" srcId="{535C6CAB-1F15-3147-B81A-681A64D14D60}" destId="{BD73B739-D20A-F14C-9DEF-334C839A7301}" srcOrd="2" destOrd="0" presId="urn:microsoft.com/office/officeart/2005/8/layout/radial6"/>
    <dgm:cxn modelId="{9B2BC775-81C0-1140-A076-DB93CFC0402A}" type="presParOf" srcId="{535C6CAB-1F15-3147-B81A-681A64D14D60}" destId="{4508A2D3-B57A-5A4C-8201-A314D9526B63}" srcOrd="3" destOrd="0" presId="urn:microsoft.com/office/officeart/2005/8/layout/radial6"/>
    <dgm:cxn modelId="{54A3D322-447A-0543-8ABF-EF6D8BF31664}" type="presParOf" srcId="{535C6CAB-1F15-3147-B81A-681A64D14D60}" destId="{FCC951AA-0E5D-9C4F-B7B6-2C255F5B47A4}" srcOrd="4" destOrd="0" presId="urn:microsoft.com/office/officeart/2005/8/layout/radial6"/>
    <dgm:cxn modelId="{67633E08-D1E0-C64F-AA55-C0A57C438CE9}" type="presParOf" srcId="{535C6CAB-1F15-3147-B81A-681A64D14D60}" destId="{C60D322F-2F6B-E94B-A81B-C10610070C3E}" srcOrd="5" destOrd="0" presId="urn:microsoft.com/office/officeart/2005/8/layout/radial6"/>
    <dgm:cxn modelId="{11AA4010-9C88-8140-AC86-150E33D976E7}" type="presParOf" srcId="{535C6CAB-1F15-3147-B81A-681A64D14D60}" destId="{B7FFE00B-E92D-4046-AA65-7F6C58E65933}" srcOrd="6" destOrd="0" presId="urn:microsoft.com/office/officeart/2005/8/layout/radial6"/>
    <dgm:cxn modelId="{1955395C-B9DD-194D-9CE2-B4107A3DFD86}" type="presParOf" srcId="{535C6CAB-1F15-3147-B81A-681A64D14D60}" destId="{8C190220-80AA-DC45-829B-4519B6C31362}" srcOrd="7" destOrd="0" presId="urn:microsoft.com/office/officeart/2005/8/layout/radial6"/>
    <dgm:cxn modelId="{31221204-9A12-484B-846C-137CD1E27489}" type="presParOf" srcId="{535C6CAB-1F15-3147-B81A-681A64D14D60}" destId="{D535CBE4-B379-CF45-B054-974B248AA77B}" srcOrd="8" destOrd="0" presId="urn:microsoft.com/office/officeart/2005/8/layout/radial6"/>
    <dgm:cxn modelId="{5D8952C2-F631-AA41-A214-9E3A40508334}" type="presParOf" srcId="{535C6CAB-1F15-3147-B81A-681A64D14D60}" destId="{E683D2E8-3E2B-1243-BBEF-D8DD57E3ECD4}" srcOrd="9" destOrd="0" presId="urn:microsoft.com/office/officeart/2005/8/layout/radial6"/>
    <dgm:cxn modelId="{B701D542-0A3F-254A-84B7-5B19BD95AE4E}" type="presParOf" srcId="{535C6CAB-1F15-3147-B81A-681A64D14D60}" destId="{C2FB7050-F031-3B49-9527-6DEE7BCC545D}" srcOrd="10" destOrd="0" presId="urn:microsoft.com/office/officeart/2005/8/layout/radial6"/>
    <dgm:cxn modelId="{57C47D40-7290-1D4D-940C-E3593B62642D}" type="presParOf" srcId="{535C6CAB-1F15-3147-B81A-681A64D14D60}" destId="{FE4F8616-378E-2B40-ACED-83D0B57EDCF1}" srcOrd="11" destOrd="0" presId="urn:microsoft.com/office/officeart/2005/8/layout/radial6"/>
    <dgm:cxn modelId="{DBE11A0C-EE19-3446-A522-2A0899FFD309}" type="presParOf" srcId="{535C6CAB-1F15-3147-B81A-681A64D14D60}" destId="{D3283347-F31C-624D-8271-FB83AE270DE5}" srcOrd="12" destOrd="0" presId="urn:microsoft.com/office/officeart/2005/8/layout/radial6"/>
    <dgm:cxn modelId="{4EBC73C8-624D-DD4A-9444-54A9A0DA2217}" type="presParOf" srcId="{535C6CAB-1F15-3147-B81A-681A64D14D60}" destId="{9FC152AB-B096-334A-88F3-4771FC7CFE4E}" srcOrd="13" destOrd="0" presId="urn:microsoft.com/office/officeart/2005/8/layout/radial6"/>
    <dgm:cxn modelId="{BB4ACAEE-AC09-A54F-9449-444975C79252}" type="presParOf" srcId="{535C6CAB-1F15-3147-B81A-681A64D14D60}" destId="{42F0B708-955A-C846-8585-D4EA60EADCA9}" srcOrd="14" destOrd="0" presId="urn:microsoft.com/office/officeart/2005/8/layout/radial6"/>
    <dgm:cxn modelId="{5ED459DC-E02C-2445-82AC-F71F5359531B}" type="presParOf" srcId="{535C6CAB-1F15-3147-B81A-681A64D14D60}" destId="{FA0964B8-B9F3-DA43-8F7E-29D9750B5972}" srcOrd="15" destOrd="0" presId="urn:microsoft.com/office/officeart/2005/8/layout/radial6"/>
    <dgm:cxn modelId="{014F5ABB-0EF3-D14B-8968-A7E4EDF5AAE4}" type="presParOf" srcId="{535C6CAB-1F15-3147-B81A-681A64D14D60}" destId="{FCF736DE-8984-EE41-A9CA-9F5FB5972F82}" srcOrd="16" destOrd="0" presId="urn:microsoft.com/office/officeart/2005/8/layout/radial6"/>
    <dgm:cxn modelId="{584121B9-FD54-E049-A62A-B3DA40126E32}" type="presParOf" srcId="{535C6CAB-1F15-3147-B81A-681A64D14D60}" destId="{49CC095C-D8E4-EE42-BF09-97B113F722D1}" srcOrd="17" destOrd="0" presId="urn:microsoft.com/office/officeart/2005/8/layout/radial6"/>
    <dgm:cxn modelId="{E0A78B66-EF1F-8345-8CFB-7D2D1B53191D}" type="presParOf" srcId="{535C6CAB-1F15-3147-B81A-681A64D14D60}" destId="{8A933A58-CF16-6C47-B965-52B426317502}" srcOrd="18"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8B51E5-48C4-4C42-9E0D-2C2961E3A3C8}" type="doc">
      <dgm:prSet loTypeId="urn:microsoft.com/office/officeart/2005/8/layout/radial6" loCatId="" qsTypeId="urn:microsoft.com/office/officeart/2005/8/quickstyle/3d4" qsCatId="3D" csTypeId="urn:microsoft.com/office/officeart/2005/8/colors/accent1_2" csCatId="accent1" phldr="1"/>
      <dgm:spPr/>
      <dgm:t>
        <a:bodyPr/>
        <a:lstStyle/>
        <a:p>
          <a:endParaRPr lang="en-US"/>
        </a:p>
      </dgm:t>
    </dgm:pt>
    <dgm:pt modelId="{7D33234C-7DFD-874B-94AF-E285DB7330F4}">
      <dgm:prSet phldrT="[Text]" custT="1"/>
      <dgm:spPr/>
      <dgm:t>
        <a:bodyPr/>
        <a:lstStyle/>
        <a:p>
          <a:r>
            <a:rPr lang="en-US" sz="1200" dirty="0"/>
            <a:t>Runtime</a:t>
          </a:r>
        </a:p>
        <a:p>
          <a:r>
            <a:rPr lang="en-US" sz="1200" dirty="0"/>
            <a:t>Artefacts</a:t>
          </a:r>
        </a:p>
      </dgm:t>
    </dgm:pt>
    <dgm:pt modelId="{80C557B9-9F51-3C43-8D77-2C788C4FE499}" type="parTrans" cxnId="{385AA166-C652-D945-B495-B6586974A3A0}">
      <dgm:prSet/>
      <dgm:spPr/>
      <dgm:t>
        <a:bodyPr/>
        <a:lstStyle/>
        <a:p>
          <a:endParaRPr lang="en-US" sz="1200"/>
        </a:p>
      </dgm:t>
    </dgm:pt>
    <dgm:pt modelId="{5202C35E-235E-1A4A-B4B1-045AE113AB0B}" type="sibTrans" cxnId="{385AA166-C652-D945-B495-B6586974A3A0}">
      <dgm:prSet/>
      <dgm:spPr/>
      <dgm:t>
        <a:bodyPr/>
        <a:lstStyle/>
        <a:p>
          <a:endParaRPr lang="en-US" sz="1200"/>
        </a:p>
      </dgm:t>
    </dgm:pt>
    <dgm:pt modelId="{B7BFA71C-5138-1547-B292-0CD6233E5764}">
      <dgm:prSet phldrT="[Text]" custT="1"/>
      <dgm:spPr>
        <a:solidFill>
          <a:schemeClr val="tx2">
            <a:lumMod val="75000"/>
          </a:schemeClr>
        </a:solidFill>
      </dgm:spPr>
      <dgm:t>
        <a:bodyPr lIns="0" tIns="0" rIns="0" bIns="0"/>
        <a:lstStyle/>
        <a:p>
          <a:r>
            <a:rPr lang="en-US" sz="1200" dirty="0">
              <a:solidFill>
                <a:schemeClr val="bg1">
                  <a:lumMod val="50000"/>
                </a:schemeClr>
              </a:solidFill>
            </a:rPr>
            <a:t>Resources</a:t>
          </a:r>
        </a:p>
      </dgm:t>
    </dgm:pt>
    <dgm:pt modelId="{26924080-CFCB-2E4C-9E2A-B87F084C85CD}" type="parTrans" cxnId="{932B58E6-D456-F441-8E7C-AF4DAF945EAB}">
      <dgm:prSet/>
      <dgm:spPr/>
      <dgm:t>
        <a:bodyPr/>
        <a:lstStyle/>
        <a:p>
          <a:endParaRPr lang="en-US" sz="1200"/>
        </a:p>
      </dgm:t>
    </dgm:pt>
    <dgm:pt modelId="{8F24A7D8-885F-654C-9982-56F2F3CDF1CF}" type="sibTrans" cxnId="{932B58E6-D456-F441-8E7C-AF4DAF945EAB}">
      <dgm:prSet/>
      <dgm:spPr>
        <a:solidFill>
          <a:schemeClr val="tx2">
            <a:lumMod val="75000"/>
          </a:schemeClr>
        </a:solidFill>
      </dgm:spPr>
      <dgm:t>
        <a:bodyPr/>
        <a:lstStyle/>
        <a:p>
          <a:endParaRPr lang="en-US" sz="1200"/>
        </a:p>
      </dgm:t>
    </dgm:pt>
    <dgm:pt modelId="{B161C630-C837-7048-BBC7-9456F686184C}">
      <dgm:prSet phldrT="[Text]" custT="1"/>
      <dgm:spPr>
        <a:solidFill>
          <a:schemeClr val="tx2">
            <a:lumMod val="75000"/>
          </a:schemeClr>
        </a:solidFill>
      </dgm:spPr>
      <dgm:t>
        <a:bodyPr lIns="0" tIns="0" rIns="0" bIns="0"/>
        <a:lstStyle/>
        <a:p>
          <a:r>
            <a:rPr lang="en-US" sz="1200" dirty="0">
              <a:solidFill>
                <a:schemeClr val="bg1">
                  <a:lumMod val="50000"/>
                </a:schemeClr>
              </a:solidFill>
            </a:rPr>
            <a:t>Deployment</a:t>
          </a:r>
        </a:p>
      </dgm:t>
    </dgm:pt>
    <dgm:pt modelId="{732D0CD2-C870-3643-A7BA-1378765232AC}" type="parTrans" cxnId="{F1EEF0FB-8177-174A-AF53-580BBC41A637}">
      <dgm:prSet/>
      <dgm:spPr/>
      <dgm:t>
        <a:bodyPr/>
        <a:lstStyle/>
        <a:p>
          <a:endParaRPr lang="en-US" sz="1200"/>
        </a:p>
      </dgm:t>
    </dgm:pt>
    <dgm:pt modelId="{21CA82B4-A7BC-6E4F-8E2D-EA088C4E0815}" type="sibTrans" cxnId="{F1EEF0FB-8177-174A-AF53-580BBC41A637}">
      <dgm:prSet/>
      <dgm:spPr>
        <a:solidFill>
          <a:schemeClr val="tx2">
            <a:lumMod val="75000"/>
          </a:schemeClr>
        </a:solidFill>
      </dgm:spPr>
      <dgm:t>
        <a:bodyPr/>
        <a:lstStyle/>
        <a:p>
          <a:endParaRPr lang="en-US" sz="1200"/>
        </a:p>
      </dgm:t>
    </dgm:pt>
    <dgm:pt modelId="{7AA9D0F4-0F8D-294A-9326-E157141B8C75}">
      <dgm:prSet phldrT="[Text]" custT="1"/>
      <dgm:spPr>
        <a:solidFill>
          <a:schemeClr val="tx2">
            <a:lumMod val="75000"/>
          </a:schemeClr>
        </a:solidFill>
      </dgm:spPr>
      <dgm:t>
        <a:bodyPr lIns="0" tIns="0" rIns="0" bIns="0"/>
        <a:lstStyle/>
        <a:p>
          <a:r>
            <a:rPr lang="en-US" sz="1200" dirty="0">
              <a:solidFill>
                <a:schemeClr val="bg1">
                  <a:lumMod val="50000"/>
                </a:schemeClr>
              </a:solidFill>
            </a:rPr>
            <a:t>Operations</a:t>
          </a:r>
        </a:p>
      </dgm:t>
    </dgm:pt>
    <dgm:pt modelId="{BE88D64F-DFF4-8B47-AF1B-412BB7639E2B}" type="parTrans" cxnId="{B891E8EF-7DFC-204C-A9E0-693967000F64}">
      <dgm:prSet/>
      <dgm:spPr/>
      <dgm:t>
        <a:bodyPr/>
        <a:lstStyle/>
        <a:p>
          <a:endParaRPr lang="en-US" sz="1200"/>
        </a:p>
      </dgm:t>
    </dgm:pt>
    <dgm:pt modelId="{2A703513-0E78-4E42-B6BF-2938CA6AAC77}" type="sibTrans" cxnId="{B891E8EF-7DFC-204C-A9E0-693967000F64}">
      <dgm:prSet/>
      <dgm:spPr>
        <a:solidFill>
          <a:schemeClr val="tx2">
            <a:lumMod val="75000"/>
          </a:schemeClr>
        </a:solidFill>
      </dgm:spPr>
      <dgm:t>
        <a:bodyPr/>
        <a:lstStyle/>
        <a:p>
          <a:endParaRPr lang="en-US" sz="1200"/>
        </a:p>
      </dgm:t>
    </dgm:pt>
    <dgm:pt modelId="{F418CF12-98B4-D443-A4DE-D166C231F4BA}">
      <dgm:prSet phldrT="[Text]" custT="1"/>
      <dgm:spPr>
        <a:solidFill>
          <a:schemeClr val="tx2">
            <a:lumMod val="75000"/>
          </a:schemeClr>
        </a:solidFill>
      </dgm:spPr>
      <dgm:t>
        <a:bodyPr lIns="0" tIns="0" rIns="0" bIns="0"/>
        <a:lstStyle/>
        <a:p>
          <a:r>
            <a:rPr lang="en-US" sz="1200" dirty="0">
              <a:solidFill>
                <a:schemeClr val="bg1">
                  <a:lumMod val="50000"/>
                </a:schemeClr>
              </a:solidFill>
            </a:rPr>
            <a:t>Delivery</a:t>
          </a:r>
        </a:p>
      </dgm:t>
    </dgm:pt>
    <dgm:pt modelId="{6261DC38-3769-E742-A123-2FB6C5EE81F2}" type="parTrans" cxnId="{24C2DFB0-F820-6341-B221-A321EE3DC428}">
      <dgm:prSet/>
      <dgm:spPr/>
      <dgm:t>
        <a:bodyPr/>
        <a:lstStyle/>
        <a:p>
          <a:endParaRPr lang="en-US" sz="1200"/>
        </a:p>
      </dgm:t>
    </dgm:pt>
    <dgm:pt modelId="{7AB9AABC-D82E-A343-9EF6-F0929976795B}" type="sibTrans" cxnId="{24C2DFB0-F820-6341-B221-A321EE3DC428}">
      <dgm:prSet/>
      <dgm:spPr>
        <a:solidFill>
          <a:schemeClr val="tx2">
            <a:lumMod val="75000"/>
          </a:schemeClr>
        </a:solidFill>
      </dgm:spPr>
      <dgm:t>
        <a:bodyPr/>
        <a:lstStyle/>
        <a:p>
          <a:endParaRPr lang="en-US" sz="1200"/>
        </a:p>
      </dgm:t>
    </dgm:pt>
    <dgm:pt modelId="{69AF8626-1C49-A14F-9AD9-AA902A1DF77E}">
      <dgm:prSet phldrT="[Text]" custT="1"/>
      <dgm:spPr>
        <a:solidFill>
          <a:schemeClr val="tx2">
            <a:lumMod val="75000"/>
          </a:schemeClr>
        </a:solidFill>
      </dgm:spPr>
      <dgm:t>
        <a:bodyPr lIns="0" tIns="0" rIns="0" bIns="0"/>
        <a:lstStyle/>
        <a:p>
          <a:r>
            <a:rPr lang="en-US" sz="1200" dirty="0">
              <a:solidFill>
                <a:schemeClr val="bg1">
                  <a:lumMod val="50000"/>
                </a:schemeClr>
              </a:solidFill>
            </a:rPr>
            <a:t>Routing</a:t>
          </a:r>
        </a:p>
      </dgm:t>
    </dgm:pt>
    <dgm:pt modelId="{6AF189E6-993E-404D-BDA9-DCDF2C94D31A}" type="parTrans" cxnId="{0855957E-2DBD-D046-845B-130ED7DA8E65}">
      <dgm:prSet/>
      <dgm:spPr/>
      <dgm:t>
        <a:bodyPr/>
        <a:lstStyle/>
        <a:p>
          <a:endParaRPr lang="en-US" sz="1200"/>
        </a:p>
      </dgm:t>
    </dgm:pt>
    <dgm:pt modelId="{0F66510B-9688-904D-9D88-2B5C86E15204}" type="sibTrans" cxnId="{0855957E-2DBD-D046-845B-130ED7DA8E65}">
      <dgm:prSet/>
      <dgm:spPr>
        <a:solidFill>
          <a:schemeClr val="tx2">
            <a:lumMod val="75000"/>
          </a:schemeClr>
        </a:solidFill>
      </dgm:spPr>
      <dgm:t>
        <a:bodyPr/>
        <a:lstStyle/>
        <a:p>
          <a:endParaRPr lang="en-US" sz="1200"/>
        </a:p>
      </dgm:t>
    </dgm:pt>
    <dgm:pt modelId="{53C6981E-36DE-CE41-A20E-B0C76F7B455F}">
      <dgm:prSet phldrT="[Text]" custT="1"/>
      <dgm:spPr>
        <a:solidFill>
          <a:schemeClr val="tx2">
            <a:lumMod val="75000"/>
          </a:schemeClr>
        </a:solidFill>
      </dgm:spPr>
      <dgm:t>
        <a:bodyPr lIns="0" tIns="0" rIns="0" bIns="0"/>
        <a:lstStyle/>
        <a:p>
          <a:r>
            <a:rPr lang="en-US" sz="1200" dirty="0">
              <a:solidFill>
                <a:schemeClr val="bg1">
                  <a:lumMod val="50000"/>
                </a:schemeClr>
              </a:solidFill>
            </a:rPr>
            <a:t>Security</a:t>
          </a:r>
        </a:p>
      </dgm:t>
    </dgm:pt>
    <dgm:pt modelId="{08674E04-78EF-3944-937A-C07D6D3DB6A6}" type="parTrans" cxnId="{EA30480F-08B8-9341-B2E5-5F260B75F683}">
      <dgm:prSet/>
      <dgm:spPr/>
      <dgm:t>
        <a:bodyPr/>
        <a:lstStyle/>
        <a:p>
          <a:endParaRPr lang="en-US" sz="1200"/>
        </a:p>
      </dgm:t>
    </dgm:pt>
    <dgm:pt modelId="{2DD5D901-CFBC-3640-BE1E-CC3DE020EFD9}" type="sibTrans" cxnId="{EA30480F-08B8-9341-B2E5-5F260B75F683}">
      <dgm:prSet/>
      <dgm:spPr>
        <a:solidFill>
          <a:schemeClr val="tx2">
            <a:lumMod val="75000"/>
          </a:schemeClr>
        </a:solidFill>
      </dgm:spPr>
      <dgm:t>
        <a:bodyPr/>
        <a:lstStyle/>
        <a:p>
          <a:endParaRPr lang="en-US" sz="1200"/>
        </a:p>
      </dgm:t>
    </dgm:pt>
    <dgm:pt modelId="{535C6CAB-1F15-3147-B81A-681A64D14D60}" type="pres">
      <dgm:prSet presAssocID="{E28B51E5-48C4-4C42-9E0D-2C2961E3A3C8}" presName="Name0" presStyleCnt="0">
        <dgm:presLayoutVars>
          <dgm:chMax val="1"/>
          <dgm:dir/>
          <dgm:animLvl val="ctr"/>
          <dgm:resizeHandles val="exact"/>
        </dgm:presLayoutVars>
      </dgm:prSet>
      <dgm:spPr/>
    </dgm:pt>
    <dgm:pt modelId="{166F2027-CBD9-BB4E-AB49-3125CB0F8D9E}" type="pres">
      <dgm:prSet presAssocID="{7D33234C-7DFD-874B-94AF-E285DB7330F4}" presName="centerShape" presStyleLbl="node0" presStyleIdx="0" presStyleCnt="1" custScaleX="107904" custScaleY="74617"/>
      <dgm:spPr/>
    </dgm:pt>
    <dgm:pt modelId="{8D1D73E6-8510-5443-A7A1-C5C2F44D9D94}" type="pres">
      <dgm:prSet presAssocID="{B7BFA71C-5138-1547-B292-0CD6233E5764}" presName="node" presStyleLbl="node1" presStyleIdx="0" presStyleCnt="6" custScaleX="168519">
        <dgm:presLayoutVars>
          <dgm:bulletEnabled val="1"/>
        </dgm:presLayoutVars>
      </dgm:prSet>
      <dgm:spPr/>
    </dgm:pt>
    <dgm:pt modelId="{BD73B739-D20A-F14C-9DEF-334C839A7301}" type="pres">
      <dgm:prSet presAssocID="{B7BFA71C-5138-1547-B292-0CD6233E5764}" presName="dummy" presStyleCnt="0"/>
      <dgm:spPr/>
    </dgm:pt>
    <dgm:pt modelId="{4508A2D3-B57A-5A4C-8201-A314D9526B63}" type="pres">
      <dgm:prSet presAssocID="{8F24A7D8-885F-654C-9982-56F2F3CDF1CF}" presName="sibTrans" presStyleLbl="sibTrans2D1" presStyleIdx="0" presStyleCnt="6"/>
      <dgm:spPr/>
    </dgm:pt>
    <dgm:pt modelId="{FCC951AA-0E5D-9C4F-B7B6-2C255F5B47A4}" type="pres">
      <dgm:prSet presAssocID="{53C6981E-36DE-CE41-A20E-B0C76F7B455F}" presName="node" presStyleLbl="node1" presStyleIdx="1" presStyleCnt="6" custScaleX="168519">
        <dgm:presLayoutVars>
          <dgm:bulletEnabled val="1"/>
        </dgm:presLayoutVars>
      </dgm:prSet>
      <dgm:spPr/>
    </dgm:pt>
    <dgm:pt modelId="{C60D322F-2F6B-E94B-A81B-C10610070C3E}" type="pres">
      <dgm:prSet presAssocID="{53C6981E-36DE-CE41-A20E-B0C76F7B455F}" presName="dummy" presStyleCnt="0"/>
      <dgm:spPr/>
    </dgm:pt>
    <dgm:pt modelId="{B7FFE00B-E92D-4046-AA65-7F6C58E65933}" type="pres">
      <dgm:prSet presAssocID="{2DD5D901-CFBC-3640-BE1E-CC3DE020EFD9}" presName="sibTrans" presStyleLbl="sibTrans2D1" presStyleIdx="1" presStyleCnt="6"/>
      <dgm:spPr/>
    </dgm:pt>
    <dgm:pt modelId="{8C190220-80AA-DC45-829B-4519B6C31362}" type="pres">
      <dgm:prSet presAssocID="{7AA9D0F4-0F8D-294A-9326-E157141B8C75}" presName="node" presStyleLbl="node1" presStyleIdx="2" presStyleCnt="6" custScaleX="168519">
        <dgm:presLayoutVars>
          <dgm:bulletEnabled val="1"/>
        </dgm:presLayoutVars>
      </dgm:prSet>
      <dgm:spPr/>
    </dgm:pt>
    <dgm:pt modelId="{D535CBE4-B379-CF45-B054-974B248AA77B}" type="pres">
      <dgm:prSet presAssocID="{7AA9D0F4-0F8D-294A-9326-E157141B8C75}" presName="dummy" presStyleCnt="0"/>
      <dgm:spPr/>
    </dgm:pt>
    <dgm:pt modelId="{E683D2E8-3E2B-1243-BBEF-D8DD57E3ECD4}" type="pres">
      <dgm:prSet presAssocID="{2A703513-0E78-4E42-B6BF-2938CA6AAC77}" presName="sibTrans" presStyleLbl="sibTrans2D1" presStyleIdx="2" presStyleCnt="6"/>
      <dgm:spPr/>
    </dgm:pt>
    <dgm:pt modelId="{C2FB7050-F031-3B49-9527-6DEE7BCC545D}" type="pres">
      <dgm:prSet presAssocID="{69AF8626-1C49-A14F-9AD9-AA902A1DF77E}" presName="node" presStyleLbl="node1" presStyleIdx="3" presStyleCnt="6" custScaleX="168519">
        <dgm:presLayoutVars>
          <dgm:bulletEnabled val="1"/>
        </dgm:presLayoutVars>
      </dgm:prSet>
      <dgm:spPr/>
    </dgm:pt>
    <dgm:pt modelId="{FE4F8616-378E-2B40-ACED-83D0B57EDCF1}" type="pres">
      <dgm:prSet presAssocID="{69AF8626-1C49-A14F-9AD9-AA902A1DF77E}" presName="dummy" presStyleCnt="0"/>
      <dgm:spPr/>
    </dgm:pt>
    <dgm:pt modelId="{D3283347-F31C-624D-8271-FB83AE270DE5}" type="pres">
      <dgm:prSet presAssocID="{0F66510B-9688-904D-9D88-2B5C86E15204}" presName="sibTrans" presStyleLbl="sibTrans2D1" presStyleIdx="3" presStyleCnt="6"/>
      <dgm:spPr/>
    </dgm:pt>
    <dgm:pt modelId="{9FC152AB-B096-334A-88F3-4771FC7CFE4E}" type="pres">
      <dgm:prSet presAssocID="{B161C630-C837-7048-BBC7-9456F686184C}" presName="node" presStyleLbl="node1" presStyleIdx="4" presStyleCnt="6" custScaleX="181088">
        <dgm:presLayoutVars>
          <dgm:bulletEnabled val="1"/>
        </dgm:presLayoutVars>
      </dgm:prSet>
      <dgm:spPr/>
    </dgm:pt>
    <dgm:pt modelId="{42F0B708-955A-C846-8585-D4EA60EADCA9}" type="pres">
      <dgm:prSet presAssocID="{B161C630-C837-7048-BBC7-9456F686184C}" presName="dummy" presStyleCnt="0"/>
      <dgm:spPr/>
    </dgm:pt>
    <dgm:pt modelId="{FA0964B8-B9F3-DA43-8F7E-29D9750B5972}" type="pres">
      <dgm:prSet presAssocID="{21CA82B4-A7BC-6E4F-8E2D-EA088C4E0815}" presName="sibTrans" presStyleLbl="sibTrans2D1" presStyleIdx="4" presStyleCnt="6"/>
      <dgm:spPr/>
    </dgm:pt>
    <dgm:pt modelId="{FCF736DE-8984-EE41-A9CA-9F5FB5972F82}" type="pres">
      <dgm:prSet presAssocID="{F418CF12-98B4-D443-A4DE-D166C231F4BA}" presName="node" presStyleLbl="node1" presStyleIdx="5" presStyleCnt="6" custScaleX="168519">
        <dgm:presLayoutVars>
          <dgm:bulletEnabled val="1"/>
        </dgm:presLayoutVars>
      </dgm:prSet>
      <dgm:spPr/>
    </dgm:pt>
    <dgm:pt modelId="{49CC095C-D8E4-EE42-BF09-97B113F722D1}" type="pres">
      <dgm:prSet presAssocID="{F418CF12-98B4-D443-A4DE-D166C231F4BA}" presName="dummy" presStyleCnt="0"/>
      <dgm:spPr/>
    </dgm:pt>
    <dgm:pt modelId="{8A933A58-CF16-6C47-B965-52B426317502}" type="pres">
      <dgm:prSet presAssocID="{7AB9AABC-D82E-A343-9EF6-F0929976795B}" presName="sibTrans" presStyleLbl="sibTrans2D1" presStyleIdx="5" presStyleCnt="6"/>
      <dgm:spPr/>
    </dgm:pt>
  </dgm:ptLst>
  <dgm:cxnLst>
    <dgm:cxn modelId="{F0AFBE01-5EFF-0943-B151-3416548BC2F3}" type="presOf" srcId="{E28B51E5-48C4-4C42-9E0D-2C2961E3A3C8}" destId="{535C6CAB-1F15-3147-B81A-681A64D14D60}" srcOrd="0" destOrd="0" presId="urn:microsoft.com/office/officeart/2005/8/layout/radial6"/>
    <dgm:cxn modelId="{EA30480F-08B8-9341-B2E5-5F260B75F683}" srcId="{7D33234C-7DFD-874B-94AF-E285DB7330F4}" destId="{53C6981E-36DE-CE41-A20E-B0C76F7B455F}" srcOrd="1" destOrd="0" parTransId="{08674E04-78EF-3944-937A-C07D6D3DB6A6}" sibTransId="{2DD5D901-CFBC-3640-BE1E-CC3DE020EFD9}"/>
    <dgm:cxn modelId="{EA097B1A-3419-EC40-9CB4-48BDCEEA88A4}" type="presOf" srcId="{53C6981E-36DE-CE41-A20E-B0C76F7B455F}" destId="{FCC951AA-0E5D-9C4F-B7B6-2C255F5B47A4}" srcOrd="0" destOrd="0" presId="urn:microsoft.com/office/officeart/2005/8/layout/radial6"/>
    <dgm:cxn modelId="{A2382A34-883B-744A-ABCC-EC01493F0CAC}" type="presOf" srcId="{7AA9D0F4-0F8D-294A-9326-E157141B8C75}" destId="{8C190220-80AA-DC45-829B-4519B6C31362}" srcOrd="0" destOrd="0" presId="urn:microsoft.com/office/officeart/2005/8/layout/radial6"/>
    <dgm:cxn modelId="{AA17D23E-31AB-E243-92A7-5C47F1294CE4}" type="presOf" srcId="{7D33234C-7DFD-874B-94AF-E285DB7330F4}" destId="{166F2027-CBD9-BB4E-AB49-3125CB0F8D9E}" srcOrd="0" destOrd="0" presId="urn:microsoft.com/office/officeart/2005/8/layout/radial6"/>
    <dgm:cxn modelId="{1556653F-6337-D54A-B209-A998A1CB8315}" type="presOf" srcId="{2A703513-0E78-4E42-B6BF-2938CA6AAC77}" destId="{E683D2E8-3E2B-1243-BBEF-D8DD57E3ECD4}" srcOrd="0" destOrd="0" presId="urn:microsoft.com/office/officeart/2005/8/layout/radial6"/>
    <dgm:cxn modelId="{30312940-3004-554C-902C-CFF9A4B1FBF7}" type="presOf" srcId="{8F24A7D8-885F-654C-9982-56F2F3CDF1CF}" destId="{4508A2D3-B57A-5A4C-8201-A314D9526B63}" srcOrd="0" destOrd="0" presId="urn:microsoft.com/office/officeart/2005/8/layout/radial6"/>
    <dgm:cxn modelId="{CD43CA4A-6B77-DA46-B0EA-55A1F7E9A1E0}" type="presOf" srcId="{F418CF12-98B4-D443-A4DE-D166C231F4BA}" destId="{FCF736DE-8984-EE41-A9CA-9F5FB5972F82}" srcOrd="0" destOrd="0" presId="urn:microsoft.com/office/officeart/2005/8/layout/radial6"/>
    <dgm:cxn modelId="{385AA166-C652-D945-B495-B6586974A3A0}" srcId="{E28B51E5-48C4-4C42-9E0D-2C2961E3A3C8}" destId="{7D33234C-7DFD-874B-94AF-E285DB7330F4}" srcOrd="0" destOrd="0" parTransId="{80C557B9-9F51-3C43-8D77-2C788C4FE499}" sibTransId="{5202C35E-235E-1A4A-B4B1-045AE113AB0B}"/>
    <dgm:cxn modelId="{3F0A5F7E-10BE-4F4D-90E4-C4B3D50C7976}" type="presOf" srcId="{0F66510B-9688-904D-9D88-2B5C86E15204}" destId="{D3283347-F31C-624D-8271-FB83AE270DE5}" srcOrd="0" destOrd="0" presId="urn:microsoft.com/office/officeart/2005/8/layout/radial6"/>
    <dgm:cxn modelId="{0855957E-2DBD-D046-845B-130ED7DA8E65}" srcId="{7D33234C-7DFD-874B-94AF-E285DB7330F4}" destId="{69AF8626-1C49-A14F-9AD9-AA902A1DF77E}" srcOrd="3" destOrd="0" parTransId="{6AF189E6-993E-404D-BDA9-DCDF2C94D31A}" sibTransId="{0F66510B-9688-904D-9D88-2B5C86E15204}"/>
    <dgm:cxn modelId="{EC9B4681-DA37-9042-BC99-367E12CED73E}" type="presOf" srcId="{B7BFA71C-5138-1547-B292-0CD6233E5764}" destId="{8D1D73E6-8510-5443-A7A1-C5C2F44D9D94}" srcOrd="0" destOrd="0" presId="urn:microsoft.com/office/officeart/2005/8/layout/radial6"/>
    <dgm:cxn modelId="{11F4138A-8144-A349-8A62-2E298BD4F78E}" type="presOf" srcId="{7AB9AABC-D82E-A343-9EF6-F0929976795B}" destId="{8A933A58-CF16-6C47-B965-52B426317502}" srcOrd="0" destOrd="0" presId="urn:microsoft.com/office/officeart/2005/8/layout/radial6"/>
    <dgm:cxn modelId="{24C2DFB0-F820-6341-B221-A321EE3DC428}" srcId="{7D33234C-7DFD-874B-94AF-E285DB7330F4}" destId="{F418CF12-98B4-D443-A4DE-D166C231F4BA}" srcOrd="5" destOrd="0" parTransId="{6261DC38-3769-E742-A123-2FB6C5EE81F2}" sibTransId="{7AB9AABC-D82E-A343-9EF6-F0929976795B}"/>
    <dgm:cxn modelId="{4FABEAC3-7C16-B245-92B5-11489F898FD3}" type="presOf" srcId="{21CA82B4-A7BC-6E4F-8E2D-EA088C4E0815}" destId="{FA0964B8-B9F3-DA43-8F7E-29D9750B5972}" srcOrd="0" destOrd="0" presId="urn:microsoft.com/office/officeart/2005/8/layout/radial6"/>
    <dgm:cxn modelId="{8E8D05CD-7E2B-574E-9127-6174B0C188A6}" type="presOf" srcId="{69AF8626-1C49-A14F-9AD9-AA902A1DF77E}" destId="{C2FB7050-F031-3B49-9527-6DEE7BCC545D}" srcOrd="0" destOrd="0" presId="urn:microsoft.com/office/officeart/2005/8/layout/radial6"/>
    <dgm:cxn modelId="{284668E5-3186-E343-A223-5F3F46CED129}" type="presOf" srcId="{2DD5D901-CFBC-3640-BE1E-CC3DE020EFD9}" destId="{B7FFE00B-E92D-4046-AA65-7F6C58E65933}" srcOrd="0" destOrd="0" presId="urn:microsoft.com/office/officeart/2005/8/layout/radial6"/>
    <dgm:cxn modelId="{932B58E6-D456-F441-8E7C-AF4DAF945EAB}" srcId="{7D33234C-7DFD-874B-94AF-E285DB7330F4}" destId="{B7BFA71C-5138-1547-B292-0CD6233E5764}" srcOrd="0" destOrd="0" parTransId="{26924080-CFCB-2E4C-9E2A-B87F084C85CD}" sibTransId="{8F24A7D8-885F-654C-9982-56F2F3CDF1CF}"/>
    <dgm:cxn modelId="{D36353ED-A0FC-7E4D-BC4E-6359CD87C968}" type="presOf" srcId="{B161C630-C837-7048-BBC7-9456F686184C}" destId="{9FC152AB-B096-334A-88F3-4771FC7CFE4E}" srcOrd="0" destOrd="0" presId="urn:microsoft.com/office/officeart/2005/8/layout/radial6"/>
    <dgm:cxn modelId="{B891E8EF-7DFC-204C-A9E0-693967000F64}" srcId="{7D33234C-7DFD-874B-94AF-E285DB7330F4}" destId="{7AA9D0F4-0F8D-294A-9326-E157141B8C75}" srcOrd="2" destOrd="0" parTransId="{BE88D64F-DFF4-8B47-AF1B-412BB7639E2B}" sibTransId="{2A703513-0E78-4E42-B6BF-2938CA6AAC77}"/>
    <dgm:cxn modelId="{F1EEF0FB-8177-174A-AF53-580BBC41A637}" srcId="{7D33234C-7DFD-874B-94AF-E285DB7330F4}" destId="{B161C630-C837-7048-BBC7-9456F686184C}" srcOrd="4" destOrd="0" parTransId="{732D0CD2-C870-3643-A7BA-1378765232AC}" sibTransId="{21CA82B4-A7BC-6E4F-8E2D-EA088C4E0815}"/>
    <dgm:cxn modelId="{3712C621-2CD2-A845-819A-C8C4BCDA7966}" type="presParOf" srcId="{535C6CAB-1F15-3147-B81A-681A64D14D60}" destId="{166F2027-CBD9-BB4E-AB49-3125CB0F8D9E}" srcOrd="0" destOrd="0" presId="urn:microsoft.com/office/officeart/2005/8/layout/radial6"/>
    <dgm:cxn modelId="{9362DB56-A33F-0D4B-830B-4C2434442E69}" type="presParOf" srcId="{535C6CAB-1F15-3147-B81A-681A64D14D60}" destId="{8D1D73E6-8510-5443-A7A1-C5C2F44D9D94}" srcOrd="1" destOrd="0" presId="urn:microsoft.com/office/officeart/2005/8/layout/radial6"/>
    <dgm:cxn modelId="{13AC015B-B844-7441-97C3-56539CE7198E}" type="presParOf" srcId="{535C6CAB-1F15-3147-B81A-681A64D14D60}" destId="{BD73B739-D20A-F14C-9DEF-334C839A7301}" srcOrd="2" destOrd="0" presId="urn:microsoft.com/office/officeart/2005/8/layout/radial6"/>
    <dgm:cxn modelId="{9B2BC775-81C0-1140-A076-DB93CFC0402A}" type="presParOf" srcId="{535C6CAB-1F15-3147-B81A-681A64D14D60}" destId="{4508A2D3-B57A-5A4C-8201-A314D9526B63}" srcOrd="3" destOrd="0" presId="urn:microsoft.com/office/officeart/2005/8/layout/radial6"/>
    <dgm:cxn modelId="{54A3D322-447A-0543-8ABF-EF6D8BF31664}" type="presParOf" srcId="{535C6CAB-1F15-3147-B81A-681A64D14D60}" destId="{FCC951AA-0E5D-9C4F-B7B6-2C255F5B47A4}" srcOrd="4" destOrd="0" presId="urn:microsoft.com/office/officeart/2005/8/layout/radial6"/>
    <dgm:cxn modelId="{67633E08-D1E0-C64F-AA55-C0A57C438CE9}" type="presParOf" srcId="{535C6CAB-1F15-3147-B81A-681A64D14D60}" destId="{C60D322F-2F6B-E94B-A81B-C10610070C3E}" srcOrd="5" destOrd="0" presId="urn:microsoft.com/office/officeart/2005/8/layout/radial6"/>
    <dgm:cxn modelId="{11AA4010-9C88-8140-AC86-150E33D976E7}" type="presParOf" srcId="{535C6CAB-1F15-3147-B81A-681A64D14D60}" destId="{B7FFE00B-E92D-4046-AA65-7F6C58E65933}" srcOrd="6" destOrd="0" presId="urn:microsoft.com/office/officeart/2005/8/layout/radial6"/>
    <dgm:cxn modelId="{1955395C-B9DD-194D-9CE2-B4107A3DFD86}" type="presParOf" srcId="{535C6CAB-1F15-3147-B81A-681A64D14D60}" destId="{8C190220-80AA-DC45-829B-4519B6C31362}" srcOrd="7" destOrd="0" presId="urn:microsoft.com/office/officeart/2005/8/layout/radial6"/>
    <dgm:cxn modelId="{31221204-9A12-484B-846C-137CD1E27489}" type="presParOf" srcId="{535C6CAB-1F15-3147-B81A-681A64D14D60}" destId="{D535CBE4-B379-CF45-B054-974B248AA77B}" srcOrd="8" destOrd="0" presId="urn:microsoft.com/office/officeart/2005/8/layout/radial6"/>
    <dgm:cxn modelId="{5D8952C2-F631-AA41-A214-9E3A40508334}" type="presParOf" srcId="{535C6CAB-1F15-3147-B81A-681A64D14D60}" destId="{E683D2E8-3E2B-1243-BBEF-D8DD57E3ECD4}" srcOrd="9" destOrd="0" presId="urn:microsoft.com/office/officeart/2005/8/layout/radial6"/>
    <dgm:cxn modelId="{B701D542-0A3F-254A-84B7-5B19BD95AE4E}" type="presParOf" srcId="{535C6CAB-1F15-3147-B81A-681A64D14D60}" destId="{C2FB7050-F031-3B49-9527-6DEE7BCC545D}" srcOrd="10" destOrd="0" presId="urn:microsoft.com/office/officeart/2005/8/layout/radial6"/>
    <dgm:cxn modelId="{57C47D40-7290-1D4D-940C-E3593B62642D}" type="presParOf" srcId="{535C6CAB-1F15-3147-B81A-681A64D14D60}" destId="{FE4F8616-378E-2B40-ACED-83D0B57EDCF1}" srcOrd="11" destOrd="0" presId="urn:microsoft.com/office/officeart/2005/8/layout/radial6"/>
    <dgm:cxn modelId="{DBE11A0C-EE19-3446-A522-2A0899FFD309}" type="presParOf" srcId="{535C6CAB-1F15-3147-B81A-681A64D14D60}" destId="{D3283347-F31C-624D-8271-FB83AE270DE5}" srcOrd="12" destOrd="0" presId="urn:microsoft.com/office/officeart/2005/8/layout/radial6"/>
    <dgm:cxn modelId="{4EBC73C8-624D-DD4A-9444-54A9A0DA2217}" type="presParOf" srcId="{535C6CAB-1F15-3147-B81A-681A64D14D60}" destId="{9FC152AB-B096-334A-88F3-4771FC7CFE4E}" srcOrd="13" destOrd="0" presId="urn:microsoft.com/office/officeart/2005/8/layout/radial6"/>
    <dgm:cxn modelId="{BB4ACAEE-AC09-A54F-9449-444975C79252}" type="presParOf" srcId="{535C6CAB-1F15-3147-B81A-681A64D14D60}" destId="{42F0B708-955A-C846-8585-D4EA60EADCA9}" srcOrd="14" destOrd="0" presId="urn:microsoft.com/office/officeart/2005/8/layout/radial6"/>
    <dgm:cxn modelId="{5ED459DC-E02C-2445-82AC-F71F5359531B}" type="presParOf" srcId="{535C6CAB-1F15-3147-B81A-681A64D14D60}" destId="{FA0964B8-B9F3-DA43-8F7E-29D9750B5972}" srcOrd="15" destOrd="0" presId="urn:microsoft.com/office/officeart/2005/8/layout/radial6"/>
    <dgm:cxn modelId="{014F5ABB-0EF3-D14B-8968-A7E4EDF5AAE4}" type="presParOf" srcId="{535C6CAB-1F15-3147-B81A-681A64D14D60}" destId="{FCF736DE-8984-EE41-A9CA-9F5FB5972F82}" srcOrd="16" destOrd="0" presId="urn:microsoft.com/office/officeart/2005/8/layout/radial6"/>
    <dgm:cxn modelId="{584121B9-FD54-E049-A62A-B3DA40126E32}" type="presParOf" srcId="{535C6CAB-1F15-3147-B81A-681A64D14D60}" destId="{49CC095C-D8E4-EE42-BF09-97B113F722D1}" srcOrd="17" destOrd="0" presId="urn:microsoft.com/office/officeart/2005/8/layout/radial6"/>
    <dgm:cxn modelId="{E0A78B66-EF1F-8345-8CFB-7D2D1B53191D}" type="presParOf" srcId="{535C6CAB-1F15-3147-B81A-681A64D14D60}" destId="{8A933A58-CF16-6C47-B965-52B426317502}"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F36A8-88C8-CF45-809A-F8A59ACCC387}">
      <dsp:nvSpPr>
        <dsp:cNvPr id="0" name=""/>
        <dsp:cNvSpPr/>
      </dsp:nvSpPr>
      <dsp:spPr>
        <a:xfrm>
          <a:off x="617723" y="1548"/>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Build Agility</a:t>
          </a:r>
        </a:p>
      </dsp:txBody>
      <dsp:txXfrm>
        <a:off x="617723" y="1548"/>
        <a:ext cx="1989783" cy="1193869"/>
      </dsp:txXfrm>
    </dsp:sp>
    <dsp:sp modelId="{F3F05008-726E-604F-8A04-CB8D688BDBDE}">
      <dsp:nvSpPr>
        <dsp:cNvPr id="0" name=""/>
        <dsp:cNvSpPr/>
      </dsp:nvSpPr>
      <dsp:spPr>
        <a:xfrm>
          <a:off x="2806484" y="1548"/>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Team Productivity</a:t>
          </a:r>
        </a:p>
      </dsp:txBody>
      <dsp:txXfrm>
        <a:off x="2806484" y="1548"/>
        <a:ext cx="1989783" cy="1193869"/>
      </dsp:txXfrm>
    </dsp:sp>
    <dsp:sp modelId="{34AD7B35-8BF9-0B4F-87D6-6C17947AF430}">
      <dsp:nvSpPr>
        <dsp:cNvPr id="0" name=""/>
        <dsp:cNvSpPr/>
      </dsp:nvSpPr>
      <dsp:spPr>
        <a:xfrm>
          <a:off x="4995246" y="1548"/>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Fine-grained Resilience</a:t>
          </a:r>
        </a:p>
      </dsp:txBody>
      <dsp:txXfrm>
        <a:off x="4995246" y="1548"/>
        <a:ext cx="1989783" cy="1193869"/>
      </dsp:txXfrm>
    </dsp:sp>
    <dsp:sp modelId="{9903118E-83AE-CE41-8378-FE4296475708}">
      <dsp:nvSpPr>
        <dsp:cNvPr id="0" name=""/>
        <dsp:cNvSpPr/>
      </dsp:nvSpPr>
      <dsp:spPr>
        <a:xfrm>
          <a:off x="617723" y="1394396"/>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Scalability and Optimization </a:t>
          </a:r>
        </a:p>
      </dsp:txBody>
      <dsp:txXfrm>
        <a:off x="617723" y="1394396"/>
        <a:ext cx="1989783" cy="1193869"/>
      </dsp:txXfrm>
    </dsp:sp>
    <dsp:sp modelId="{D78E2457-C5F6-3F4C-B3A0-CE401481B03D}">
      <dsp:nvSpPr>
        <dsp:cNvPr id="0" name=""/>
        <dsp:cNvSpPr/>
      </dsp:nvSpPr>
      <dsp:spPr>
        <a:xfrm>
          <a:off x="2806484" y="1394396"/>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Operational Consistency</a:t>
          </a:r>
        </a:p>
      </dsp:txBody>
      <dsp:txXfrm>
        <a:off x="2806484" y="1394396"/>
        <a:ext cx="1989783" cy="1193869"/>
      </dsp:txXfrm>
    </dsp:sp>
    <dsp:sp modelId="{E762E84A-2397-D64B-B947-7BDCA95EF22F}">
      <dsp:nvSpPr>
        <dsp:cNvPr id="0" name=""/>
        <dsp:cNvSpPr/>
      </dsp:nvSpPr>
      <dsp:spPr>
        <a:xfrm>
          <a:off x="4995246" y="1394396"/>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Component Portability</a:t>
          </a:r>
        </a:p>
      </dsp:txBody>
      <dsp:txXfrm>
        <a:off x="4995246" y="1394396"/>
        <a:ext cx="1989783" cy="1193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F36A8-88C8-CF45-809A-F8A59ACCC387}">
      <dsp:nvSpPr>
        <dsp:cNvPr id="0" name=""/>
        <dsp:cNvSpPr/>
      </dsp:nvSpPr>
      <dsp:spPr>
        <a:xfrm>
          <a:off x="617723" y="1548"/>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Build Agility</a:t>
          </a:r>
        </a:p>
      </dsp:txBody>
      <dsp:txXfrm>
        <a:off x="617723" y="1548"/>
        <a:ext cx="1989783" cy="1193869"/>
      </dsp:txXfrm>
    </dsp:sp>
    <dsp:sp modelId="{F3F05008-726E-604F-8A04-CB8D688BDBDE}">
      <dsp:nvSpPr>
        <dsp:cNvPr id="0" name=""/>
        <dsp:cNvSpPr/>
      </dsp:nvSpPr>
      <dsp:spPr>
        <a:xfrm>
          <a:off x="2806484" y="1548"/>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Team Productivity</a:t>
          </a:r>
        </a:p>
      </dsp:txBody>
      <dsp:txXfrm>
        <a:off x="2806484" y="1548"/>
        <a:ext cx="1989783" cy="1193869"/>
      </dsp:txXfrm>
    </dsp:sp>
    <dsp:sp modelId="{34AD7B35-8BF9-0B4F-87D6-6C17947AF430}">
      <dsp:nvSpPr>
        <dsp:cNvPr id="0" name=""/>
        <dsp:cNvSpPr/>
      </dsp:nvSpPr>
      <dsp:spPr>
        <a:xfrm>
          <a:off x="4995246" y="1548"/>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Fine-grained Resilience</a:t>
          </a:r>
        </a:p>
      </dsp:txBody>
      <dsp:txXfrm>
        <a:off x="4995246" y="1548"/>
        <a:ext cx="1989783" cy="1193869"/>
      </dsp:txXfrm>
    </dsp:sp>
    <dsp:sp modelId="{9903118E-83AE-CE41-8378-FE4296475708}">
      <dsp:nvSpPr>
        <dsp:cNvPr id="0" name=""/>
        <dsp:cNvSpPr/>
      </dsp:nvSpPr>
      <dsp:spPr>
        <a:xfrm>
          <a:off x="617723" y="1394396"/>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Scalability and Optimization </a:t>
          </a:r>
        </a:p>
      </dsp:txBody>
      <dsp:txXfrm>
        <a:off x="617723" y="1394396"/>
        <a:ext cx="1989783" cy="1193869"/>
      </dsp:txXfrm>
    </dsp:sp>
    <dsp:sp modelId="{D78E2457-C5F6-3F4C-B3A0-CE401481B03D}">
      <dsp:nvSpPr>
        <dsp:cNvPr id="0" name=""/>
        <dsp:cNvSpPr/>
      </dsp:nvSpPr>
      <dsp:spPr>
        <a:xfrm>
          <a:off x="2806484" y="1394396"/>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Operational Consistency</a:t>
          </a:r>
        </a:p>
      </dsp:txBody>
      <dsp:txXfrm>
        <a:off x="2806484" y="1394396"/>
        <a:ext cx="1989783" cy="1193869"/>
      </dsp:txXfrm>
    </dsp:sp>
    <dsp:sp modelId="{E762E84A-2397-D64B-B947-7BDCA95EF22F}">
      <dsp:nvSpPr>
        <dsp:cNvPr id="0" name=""/>
        <dsp:cNvSpPr/>
      </dsp:nvSpPr>
      <dsp:spPr>
        <a:xfrm>
          <a:off x="4995246" y="1394396"/>
          <a:ext cx="1989783" cy="1193869"/>
        </a:xfrm>
        <a:prstGeom prst="rect">
          <a:avLst/>
        </a:prstGeom>
        <a:solidFill>
          <a:schemeClr val="accen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kern="1200" dirty="0"/>
            <a:t>Component Portability</a:t>
          </a:r>
        </a:p>
      </dsp:txBody>
      <dsp:txXfrm>
        <a:off x="4995246" y="1394396"/>
        <a:ext cx="1989783" cy="11938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33A58-CF16-6C47-B965-52B426317502}">
      <dsp:nvSpPr>
        <dsp:cNvPr id="0" name=""/>
        <dsp:cNvSpPr/>
      </dsp:nvSpPr>
      <dsp:spPr>
        <a:xfrm>
          <a:off x="457017" y="414799"/>
          <a:ext cx="2862926" cy="2862926"/>
        </a:xfrm>
        <a:prstGeom prst="blockArc">
          <a:avLst>
            <a:gd name="adj1" fmla="val 12600000"/>
            <a:gd name="adj2" fmla="val 162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FA0964B8-B9F3-DA43-8F7E-29D9750B5972}">
      <dsp:nvSpPr>
        <dsp:cNvPr id="0" name=""/>
        <dsp:cNvSpPr/>
      </dsp:nvSpPr>
      <dsp:spPr>
        <a:xfrm>
          <a:off x="457017" y="414799"/>
          <a:ext cx="2862926" cy="2862926"/>
        </a:xfrm>
        <a:prstGeom prst="blockArc">
          <a:avLst>
            <a:gd name="adj1" fmla="val 9000000"/>
            <a:gd name="adj2" fmla="val 126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D3283347-F31C-624D-8271-FB83AE270DE5}">
      <dsp:nvSpPr>
        <dsp:cNvPr id="0" name=""/>
        <dsp:cNvSpPr/>
      </dsp:nvSpPr>
      <dsp:spPr>
        <a:xfrm>
          <a:off x="457017" y="414799"/>
          <a:ext cx="2862926" cy="2862926"/>
        </a:xfrm>
        <a:prstGeom prst="blockArc">
          <a:avLst>
            <a:gd name="adj1" fmla="val 5400000"/>
            <a:gd name="adj2" fmla="val 90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E683D2E8-3E2B-1243-BBEF-D8DD57E3ECD4}">
      <dsp:nvSpPr>
        <dsp:cNvPr id="0" name=""/>
        <dsp:cNvSpPr/>
      </dsp:nvSpPr>
      <dsp:spPr>
        <a:xfrm>
          <a:off x="457017" y="414799"/>
          <a:ext cx="2862926" cy="2862926"/>
        </a:xfrm>
        <a:prstGeom prst="blockArc">
          <a:avLst>
            <a:gd name="adj1" fmla="val 1800000"/>
            <a:gd name="adj2" fmla="val 54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B7FFE00B-E92D-4046-AA65-7F6C58E65933}">
      <dsp:nvSpPr>
        <dsp:cNvPr id="0" name=""/>
        <dsp:cNvSpPr/>
      </dsp:nvSpPr>
      <dsp:spPr>
        <a:xfrm>
          <a:off x="457017" y="414799"/>
          <a:ext cx="2862926" cy="2862926"/>
        </a:xfrm>
        <a:prstGeom prst="blockArc">
          <a:avLst>
            <a:gd name="adj1" fmla="val 19800000"/>
            <a:gd name="adj2" fmla="val 18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4508A2D3-B57A-5A4C-8201-A314D9526B63}">
      <dsp:nvSpPr>
        <dsp:cNvPr id="0" name=""/>
        <dsp:cNvSpPr/>
      </dsp:nvSpPr>
      <dsp:spPr>
        <a:xfrm>
          <a:off x="457017" y="414799"/>
          <a:ext cx="2862926" cy="2862926"/>
        </a:xfrm>
        <a:prstGeom prst="blockArc">
          <a:avLst>
            <a:gd name="adj1" fmla="val 16200000"/>
            <a:gd name="adj2" fmla="val 198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166F2027-CBD9-BB4E-AB49-3125CB0F8D9E}">
      <dsp:nvSpPr>
        <dsp:cNvPr id="0" name=""/>
        <dsp:cNvSpPr/>
      </dsp:nvSpPr>
      <dsp:spPr>
        <a:xfrm>
          <a:off x="1156309" y="1370162"/>
          <a:ext cx="1464343" cy="952199"/>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Artefacts</a:t>
          </a:r>
        </a:p>
      </dsp:txBody>
      <dsp:txXfrm>
        <a:off x="1370757" y="1509608"/>
        <a:ext cx="1035447" cy="673307"/>
      </dsp:txXfrm>
    </dsp:sp>
    <dsp:sp modelId="{8D1D73E6-8510-5443-A7A1-C5C2F44D9D94}">
      <dsp:nvSpPr>
        <dsp:cNvPr id="0" name=""/>
        <dsp:cNvSpPr/>
      </dsp:nvSpPr>
      <dsp:spPr>
        <a:xfrm>
          <a:off x="1234911" y="316"/>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Resources</a:t>
          </a:r>
        </a:p>
      </dsp:txBody>
      <dsp:txXfrm>
        <a:off x="1426337" y="131134"/>
        <a:ext cx="924286" cy="631645"/>
      </dsp:txXfrm>
    </dsp:sp>
    <dsp:sp modelId="{FCC951AA-0E5D-9C4F-B7B6-2C255F5B47A4}">
      <dsp:nvSpPr>
        <dsp:cNvPr id="0" name=""/>
        <dsp:cNvSpPr/>
      </dsp:nvSpPr>
      <dsp:spPr>
        <a:xfrm>
          <a:off x="2446745" y="699969"/>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Security</a:t>
          </a:r>
        </a:p>
      </dsp:txBody>
      <dsp:txXfrm>
        <a:off x="2638171" y="830787"/>
        <a:ext cx="924286" cy="631645"/>
      </dsp:txXfrm>
    </dsp:sp>
    <dsp:sp modelId="{8C190220-80AA-DC45-829B-4519B6C31362}">
      <dsp:nvSpPr>
        <dsp:cNvPr id="0" name=""/>
        <dsp:cNvSpPr/>
      </dsp:nvSpPr>
      <dsp:spPr>
        <a:xfrm>
          <a:off x="2446745" y="2099274"/>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Operations</a:t>
          </a:r>
        </a:p>
      </dsp:txBody>
      <dsp:txXfrm>
        <a:off x="2638171" y="2230092"/>
        <a:ext cx="924286" cy="631645"/>
      </dsp:txXfrm>
    </dsp:sp>
    <dsp:sp modelId="{C2FB7050-F031-3B49-9527-6DEE7BCC545D}">
      <dsp:nvSpPr>
        <dsp:cNvPr id="0" name=""/>
        <dsp:cNvSpPr/>
      </dsp:nvSpPr>
      <dsp:spPr>
        <a:xfrm>
          <a:off x="1234911" y="2798927"/>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Routing</a:t>
          </a:r>
        </a:p>
      </dsp:txBody>
      <dsp:txXfrm>
        <a:off x="1426337" y="2929745"/>
        <a:ext cx="924286" cy="631645"/>
      </dsp:txXfrm>
    </dsp:sp>
    <dsp:sp modelId="{9FC152AB-B096-334A-88F3-4771FC7CFE4E}">
      <dsp:nvSpPr>
        <dsp:cNvPr id="0" name=""/>
        <dsp:cNvSpPr/>
      </dsp:nvSpPr>
      <dsp:spPr>
        <a:xfrm>
          <a:off x="-30970" y="2099274"/>
          <a:ext cx="1415234"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Deployment</a:t>
          </a:r>
        </a:p>
      </dsp:txBody>
      <dsp:txXfrm>
        <a:off x="176286" y="2230092"/>
        <a:ext cx="1000722" cy="631645"/>
      </dsp:txXfrm>
    </dsp:sp>
    <dsp:sp modelId="{FCF736DE-8984-EE41-A9CA-9F5FB5972F82}">
      <dsp:nvSpPr>
        <dsp:cNvPr id="0" name=""/>
        <dsp:cNvSpPr/>
      </dsp:nvSpPr>
      <dsp:spPr>
        <a:xfrm>
          <a:off x="23077" y="699969"/>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Delivery</a:t>
          </a:r>
        </a:p>
      </dsp:txBody>
      <dsp:txXfrm>
        <a:off x="214503" y="830787"/>
        <a:ext cx="924286" cy="6316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33A58-CF16-6C47-B965-52B426317502}">
      <dsp:nvSpPr>
        <dsp:cNvPr id="0" name=""/>
        <dsp:cNvSpPr/>
      </dsp:nvSpPr>
      <dsp:spPr>
        <a:xfrm>
          <a:off x="429882" y="414801"/>
          <a:ext cx="2862922" cy="2862922"/>
        </a:xfrm>
        <a:prstGeom prst="blockArc">
          <a:avLst>
            <a:gd name="adj1" fmla="val 12600000"/>
            <a:gd name="adj2" fmla="val 16200000"/>
            <a:gd name="adj3" fmla="val 4493"/>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FA0964B8-B9F3-DA43-8F7E-29D9750B5972}">
      <dsp:nvSpPr>
        <dsp:cNvPr id="0" name=""/>
        <dsp:cNvSpPr/>
      </dsp:nvSpPr>
      <dsp:spPr>
        <a:xfrm>
          <a:off x="429882" y="414801"/>
          <a:ext cx="2862922" cy="2862922"/>
        </a:xfrm>
        <a:prstGeom prst="blockArc">
          <a:avLst>
            <a:gd name="adj1" fmla="val 9000000"/>
            <a:gd name="adj2" fmla="val 12600000"/>
            <a:gd name="adj3" fmla="val 4493"/>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D3283347-F31C-624D-8271-FB83AE270DE5}">
      <dsp:nvSpPr>
        <dsp:cNvPr id="0" name=""/>
        <dsp:cNvSpPr/>
      </dsp:nvSpPr>
      <dsp:spPr>
        <a:xfrm>
          <a:off x="429882" y="414801"/>
          <a:ext cx="2862922" cy="2862922"/>
        </a:xfrm>
        <a:prstGeom prst="blockArc">
          <a:avLst>
            <a:gd name="adj1" fmla="val 5400000"/>
            <a:gd name="adj2" fmla="val 9000000"/>
            <a:gd name="adj3" fmla="val 4493"/>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E683D2E8-3E2B-1243-BBEF-D8DD57E3ECD4}">
      <dsp:nvSpPr>
        <dsp:cNvPr id="0" name=""/>
        <dsp:cNvSpPr/>
      </dsp:nvSpPr>
      <dsp:spPr>
        <a:xfrm>
          <a:off x="429882" y="414801"/>
          <a:ext cx="2862922" cy="2862922"/>
        </a:xfrm>
        <a:prstGeom prst="blockArc">
          <a:avLst>
            <a:gd name="adj1" fmla="val 1800000"/>
            <a:gd name="adj2" fmla="val 5400000"/>
            <a:gd name="adj3" fmla="val 4493"/>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B7FFE00B-E92D-4046-AA65-7F6C58E65933}">
      <dsp:nvSpPr>
        <dsp:cNvPr id="0" name=""/>
        <dsp:cNvSpPr/>
      </dsp:nvSpPr>
      <dsp:spPr>
        <a:xfrm>
          <a:off x="429882" y="414801"/>
          <a:ext cx="2862922" cy="2862922"/>
        </a:xfrm>
        <a:prstGeom prst="blockArc">
          <a:avLst>
            <a:gd name="adj1" fmla="val 19800000"/>
            <a:gd name="adj2" fmla="val 1800000"/>
            <a:gd name="adj3" fmla="val 4493"/>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4508A2D3-B57A-5A4C-8201-A314D9526B63}">
      <dsp:nvSpPr>
        <dsp:cNvPr id="0" name=""/>
        <dsp:cNvSpPr/>
      </dsp:nvSpPr>
      <dsp:spPr>
        <a:xfrm>
          <a:off x="429882" y="414801"/>
          <a:ext cx="2862922" cy="2862922"/>
        </a:xfrm>
        <a:prstGeom prst="blockArc">
          <a:avLst>
            <a:gd name="adj1" fmla="val 16200000"/>
            <a:gd name="adj2" fmla="val 19800000"/>
            <a:gd name="adj3" fmla="val 4493"/>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166F2027-CBD9-BB4E-AB49-3125CB0F8D9E}">
      <dsp:nvSpPr>
        <dsp:cNvPr id="0" name=""/>
        <dsp:cNvSpPr/>
      </dsp:nvSpPr>
      <dsp:spPr>
        <a:xfrm>
          <a:off x="1172895" y="1370191"/>
          <a:ext cx="1376896" cy="95214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Artefacts</a:t>
          </a:r>
        </a:p>
      </dsp:txBody>
      <dsp:txXfrm>
        <a:off x="1374537" y="1509629"/>
        <a:ext cx="973612" cy="673265"/>
      </dsp:txXfrm>
    </dsp:sp>
    <dsp:sp modelId="{8D1D73E6-8510-5443-A7A1-C5C2F44D9D94}">
      <dsp:nvSpPr>
        <dsp:cNvPr id="0" name=""/>
        <dsp:cNvSpPr/>
      </dsp:nvSpPr>
      <dsp:spPr>
        <a:xfrm>
          <a:off x="1196948" y="343"/>
          <a:ext cx="1328790" cy="893226"/>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lumMod val="50000"/>
                </a:schemeClr>
              </a:solidFill>
            </a:rPr>
            <a:t>Resources</a:t>
          </a:r>
        </a:p>
      </dsp:txBody>
      <dsp:txXfrm>
        <a:off x="1391545" y="131153"/>
        <a:ext cx="939596" cy="631606"/>
      </dsp:txXfrm>
    </dsp:sp>
    <dsp:sp modelId="{FCC951AA-0E5D-9C4F-B7B6-2C255F5B47A4}">
      <dsp:nvSpPr>
        <dsp:cNvPr id="0" name=""/>
        <dsp:cNvSpPr/>
      </dsp:nvSpPr>
      <dsp:spPr>
        <a:xfrm>
          <a:off x="2408781" y="699996"/>
          <a:ext cx="1328790" cy="893226"/>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lumMod val="50000"/>
                </a:schemeClr>
              </a:solidFill>
            </a:rPr>
            <a:t>Security</a:t>
          </a:r>
        </a:p>
      </dsp:txBody>
      <dsp:txXfrm>
        <a:off x="2603378" y="830806"/>
        <a:ext cx="939596" cy="631606"/>
      </dsp:txXfrm>
    </dsp:sp>
    <dsp:sp modelId="{8C190220-80AA-DC45-829B-4519B6C31362}">
      <dsp:nvSpPr>
        <dsp:cNvPr id="0" name=""/>
        <dsp:cNvSpPr/>
      </dsp:nvSpPr>
      <dsp:spPr>
        <a:xfrm>
          <a:off x="2408781" y="2099301"/>
          <a:ext cx="1328790" cy="893226"/>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lumMod val="50000"/>
                </a:schemeClr>
              </a:solidFill>
            </a:rPr>
            <a:t>Operations</a:t>
          </a:r>
        </a:p>
      </dsp:txBody>
      <dsp:txXfrm>
        <a:off x="2603378" y="2230111"/>
        <a:ext cx="939596" cy="631606"/>
      </dsp:txXfrm>
    </dsp:sp>
    <dsp:sp modelId="{C2FB7050-F031-3B49-9527-6DEE7BCC545D}">
      <dsp:nvSpPr>
        <dsp:cNvPr id="0" name=""/>
        <dsp:cNvSpPr/>
      </dsp:nvSpPr>
      <dsp:spPr>
        <a:xfrm>
          <a:off x="1196948" y="2798954"/>
          <a:ext cx="1328790" cy="893226"/>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lumMod val="50000"/>
                </a:schemeClr>
              </a:solidFill>
            </a:rPr>
            <a:t>Routing</a:t>
          </a:r>
        </a:p>
      </dsp:txBody>
      <dsp:txXfrm>
        <a:off x="1391545" y="2929764"/>
        <a:ext cx="939596" cy="631606"/>
      </dsp:txXfrm>
    </dsp:sp>
    <dsp:sp modelId="{9FC152AB-B096-334A-88F3-4771FC7CFE4E}">
      <dsp:nvSpPr>
        <dsp:cNvPr id="0" name=""/>
        <dsp:cNvSpPr/>
      </dsp:nvSpPr>
      <dsp:spPr>
        <a:xfrm>
          <a:off x="-14885" y="2099301"/>
          <a:ext cx="1328790" cy="893226"/>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lumMod val="50000"/>
                </a:schemeClr>
              </a:solidFill>
            </a:rPr>
            <a:t>Deployment</a:t>
          </a:r>
        </a:p>
      </dsp:txBody>
      <dsp:txXfrm>
        <a:off x="179712" y="2230111"/>
        <a:ext cx="939596" cy="631606"/>
      </dsp:txXfrm>
    </dsp:sp>
    <dsp:sp modelId="{FCF736DE-8984-EE41-A9CA-9F5FB5972F82}">
      <dsp:nvSpPr>
        <dsp:cNvPr id="0" name=""/>
        <dsp:cNvSpPr/>
      </dsp:nvSpPr>
      <dsp:spPr>
        <a:xfrm>
          <a:off x="-14885" y="699996"/>
          <a:ext cx="1328790" cy="893226"/>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bg1">
                  <a:lumMod val="50000"/>
                </a:schemeClr>
              </a:solidFill>
            </a:rPr>
            <a:t>Delivery</a:t>
          </a:r>
        </a:p>
      </dsp:txBody>
      <dsp:txXfrm>
        <a:off x="179712" y="830806"/>
        <a:ext cx="939596" cy="6316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33A58-CF16-6C47-B965-52B426317502}">
      <dsp:nvSpPr>
        <dsp:cNvPr id="0" name=""/>
        <dsp:cNvSpPr/>
      </dsp:nvSpPr>
      <dsp:spPr>
        <a:xfrm>
          <a:off x="462363" y="414799"/>
          <a:ext cx="2862926" cy="2862926"/>
        </a:xfrm>
        <a:prstGeom prst="blockArc">
          <a:avLst>
            <a:gd name="adj1" fmla="val 12600000"/>
            <a:gd name="adj2" fmla="val 162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FA0964B8-B9F3-DA43-8F7E-29D9750B5972}">
      <dsp:nvSpPr>
        <dsp:cNvPr id="0" name=""/>
        <dsp:cNvSpPr/>
      </dsp:nvSpPr>
      <dsp:spPr>
        <a:xfrm>
          <a:off x="462363" y="414799"/>
          <a:ext cx="2862926" cy="2862926"/>
        </a:xfrm>
        <a:prstGeom prst="blockArc">
          <a:avLst>
            <a:gd name="adj1" fmla="val 9000000"/>
            <a:gd name="adj2" fmla="val 126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D3283347-F31C-624D-8271-FB83AE270DE5}">
      <dsp:nvSpPr>
        <dsp:cNvPr id="0" name=""/>
        <dsp:cNvSpPr/>
      </dsp:nvSpPr>
      <dsp:spPr>
        <a:xfrm>
          <a:off x="462363" y="414799"/>
          <a:ext cx="2862926" cy="2862926"/>
        </a:xfrm>
        <a:prstGeom prst="blockArc">
          <a:avLst>
            <a:gd name="adj1" fmla="val 5400000"/>
            <a:gd name="adj2" fmla="val 90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E683D2E8-3E2B-1243-BBEF-D8DD57E3ECD4}">
      <dsp:nvSpPr>
        <dsp:cNvPr id="0" name=""/>
        <dsp:cNvSpPr/>
      </dsp:nvSpPr>
      <dsp:spPr>
        <a:xfrm>
          <a:off x="462363" y="414799"/>
          <a:ext cx="2862926" cy="2862926"/>
        </a:xfrm>
        <a:prstGeom prst="blockArc">
          <a:avLst>
            <a:gd name="adj1" fmla="val 1800000"/>
            <a:gd name="adj2" fmla="val 54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B7FFE00B-E92D-4046-AA65-7F6C58E65933}">
      <dsp:nvSpPr>
        <dsp:cNvPr id="0" name=""/>
        <dsp:cNvSpPr/>
      </dsp:nvSpPr>
      <dsp:spPr>
        <a:xfrm>
          <a:off x="462363" y="414799"/>
          <a:ext cx="2862926" cy="2862926"/>
        </a:xfrm>
        <a:prstGeom prst="blockArc">
          <a:avLst>
            <a:gd name="adj1" fmla="val 19800000"/>
            <a:gd name="adj2" fmla="val 18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4508A2D3-B57A-5A4C-8201-A314D9526B63}">
      <dsp:nvSpPr>
        <dsp:cNvPr id="0" name=""/>
        <dsp:cNvSpPr/>
      </dsp:nvSpPr>
      <dsp:spPr>
        <a:xfrm>
          <a:off x="462363" y="414799"/>
          <a:ext cx="2862926" cy="2862926"/>
        </a:xfrm>
        <a:prstGeom prst="blockArc">
          <a:avLst>
            <a:gd name="adj1" fmla="val 16200000"/>
            <a:gd name="adj2" fmla="val 19800000"/>
            <a:gd name="adj3" fmla="val 4493"/>
          </a:avLst>
        </a:prstGeom>
        <a:solidFill>
          <a:schemeClr val="accent1">
            <a:tint val="6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166F2027-CBD9-BB4E-AB49-3125CB0F8D9E}">
      <dsp:nvSpPr>
        <dsp:cNvPr id="0" name=""/>
        <dsp:cNvSpPr/>
      </dsp:nvSpPr>
      <dsp:spPr>
        <a:xfrm>
          <a:off x="1161655" y="1370162"/>
          <a:ext cx="1464343" cy="952199"/>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Artefacts</a:t>
          </a:r>
        </a:p>
      </dsp:txBody>
      <dsp:txXfrm>
        <a:off x="1376103" y="1509608"/>
        <a:ext cx="1035447" cy="673307"/>
      </dsp:txXfrm>
    </dsp:sp>
    <dsp:sp modelId="{8D1D73E6-8510-5443-A7A1-C5C2F44D9D94}">
      <dsp:nvSpPr>
        <dsp:cNvPr id="0" name=""/>
        <dsp:cNvSpPr/>
      </dsp:nvSpPr>
      <dsp:spPr>
        <a:xfrm>
          <a:off x="1240258" y="316"/>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Resources</a:t>
          </a:r>
        </a:p>
      </dsp:txBody>
      <dsp:txXfrm>
        <a:off x="1431684" y="131134"/>
        <a:ext cx="924286" cy="631645"/>
      </dsp:txXfrm>
    </dsp:sp>
    <dsp:sp modelId="{FCC951AA-0E5D-9C4F-B7B6-2C255F5B47A4}">
      <dsp:nvSpPr>
        <dsp:cNvPr id="0" name=""/>
        <dsp:cNvSpPr/>
      </dsp:nvSpPr>
      <dsp:spPr>
        <a:xfrm>
          <a:off x="2452091" y="699969"/>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Security</a:t>
          </a:r>
        </a:p>
      </dsp:txBody>
      <dsp:txXfrm>
        <a:off x="2643517" y="830787"/>
        <a:ext cx="924286" cy="631645"/>
      </dsp:txXfrm>
    </dsp:sp>
    <dsp:sp modelId="{8C190220-80AA-DC45-829B-4519B6C31362}">
      <dsp:nvSpPr>
        <dsp:cNvPr id="0" name=""/>
        <dsp:cNvSpPr/>
      </dsp:nvSpPr>
      <dsp:spPr>
        <a:xfrm>
          <a:off x="2452091" y="2099274"/>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Operations</a:t>
          </a:r>
        </a:p>
      </dsp:txBody>
      <dsp:txXfrm>
        <a:off x="2643517" y="2230092"/>
        <a:ext cx="924286" cy="631645"/>
      </dsp:txXfrm>
    </dsp:sp>
    <dsp:sp modelId="{C2FB7050-F031-3B49-9527-6DEE7BCC545D}">
      <dsp:nvSpPr>
        <dsp:cNvPr id="0" name=""/>
        <dsp:cNvSpPr/>
      </dsp:nvSpPr>
      <dsp:spPr>
        <a:xfrm>
          <a:off x="1240258" y="2798927"/>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Routing</a:t>
          </a:r>
        </a:p>
      </dsp:txBody>
      <dsp:txXfrm>
        <a:off x="1431684" y="2929745"/>
        <a:ext cx="924286" cy="631645"/>
      </dsp:txXfrm>
    </dsp:sp>
    <dsp:sp modelId="{9FC152AB-B096-334A-88F3-4771FC7CFE4E}">
      <dsp:nvSpPr>
        <dsp:cNvPr id="0" name=""/>
        <dsp:cNvSpPr/>
      </dsp:nvSpPr>
      <dsp:spPr>
        <a:xfrm>
          <a:off x="-36316" y="2099274"/>
          <a:ext cx="1436619"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Deployment</a:t>
          </a:r>
        </a:p>
      </dsp:txBody>
      <dsp:txXfrm>
        <a:off x="174072" y="2230092"/>
        <a:ext cx="1015843" cy="631645"/>
      </dsp:txXfrm>
    </dsp:sp>
    <dsp:sp modelId="{FCF736DE-8984-EE41-A9CA-9F5FB5972F82}">
      <dsp:nvSpPr>
        <dsp:cNvPr id="0" name=""/>
        <dsp:cNvSpPr/>
      </dsp:nvSpPr>
      <dsp:spPr>
        <a:xfrm>
          <a:off x="28424" y="699969"/>
          <a:ext cx="1307138" cy="893281"/>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Delivery</a:t>
          </a:r>
        </a:p>
      </dsp:txBody>
      <dsp:txXfrm>
        <a:off x="219850" y="830787"/>
        <a:ext cx="924286" cy="6316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933A58-CF16-6C47-B965-52B426317502}">
      <dsp:nvSpPr>
        <dsp:cNvPr id="0" name=""/>
        <dsp:cNvSpPr/>
      </dsp:nvSpPr>
      <dsp:spPr>
        <a:xfrm>
          <a:off x="889809" y="337640"/>
          <a:ext cx="2325093" cy="2325093"/>
        </a:xfrm>
        <a:prstGeom prst="blockArc">
          <a:avLst>
            <a:gd name="adj1" fmla="val 12600000"/>
            <a:gd name="adj2" fmla="val 16200000"/>
            <a:gd name="adj3" fmla="val 4502"/>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FA0964B8-B9F3-DA43-8F7E-29D9750B5972}">
      <dsp:nvSpPr>
        <dsp:cNvPr id="0" name=""/>
        <dsp:cNvSpPr/>
      </dsp:nvSpPr>
      <dsp:spPr>
        <a:xfrm>
          <a:off x="889809" y="337640"/>
          <a:ext cx="2325093" cy="2325093"/>
        </a:xfrm>
        <a:prstGeom prst="blockArc">
          <a:avLst>
            <a:gd name="adj1" fmla="val 9000000"/>
            <a:gd name="adj2" fmla="val 12600000"/>
            <a:gd name="adj3" fmla="val 4502"/>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D3283347-F31C-624D-8271-FB83AE270DE5}">
      <dsp:nvSpPr>
        <dsp:cNvPr id="0" name=""/>
        <dsp:cNvSpPr/>
      </dsp:nvSpPr>
      <dsp:spPr>
        <a:xfrm>
          <a:off x="889809" y="337640"/>
          <a:ext cx="2325093" cy="2325093"/>
        </a:xfrm>
        <a:prstGeom prst="blockArc">
          <a:avLst>
            <a:gd name="adj1" fmla="val 5400000"/>
            <a:gd name="adj2" fmla="val 9000000"/>
            <a:gd name="adj3" fmla="val 4502"/>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E683D2E8-3E2B-1243-BBEF-D8DD57E3ECD4}">
      <dsp:nvSpPr>
        <dsp:cNvPr id="0" name=""/>
        <dsp:cNvSpPr/>
      </dsp:nvSpPr>
      <dsp:spPr>
        <a:xfrm>
          <a:off x="889809" y="337640"/>
          <a:ext cx="2325093" cy="2325093"/>
        </a:xfrm>
        <a:prstGeom prst="blockArc">
          <a:avLst>
            <a:gd name="adj1" fmla="val 1800000"/>
            <a:gd name="adj2" fmla="val 5400000"/>
            <a:gd name="adj3" fmla="val 4502"/>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B7FFE00B-E92D-4046-AA65-7F6C58E65933}">
      <dsp:nvSpPr>
        <dsp:cNvPr id="0" name=""/>
        <dsp:cNvSpPr/>
      </dsp:nvSpPr>
      <dsp:spPr>
        <a:xfrm>
          <a:off x="889809" y="337640"/>
          <a:ext cx="2325093" cy="2325093"/>
        </a:xfrm>
        <a:prstGeom prst="blockArc">
          <a:avLst>
            <a:gd name="adj1" fmla="val 19800000"/>
            <a:gd name="adj2" fmla="val 1800000"/>
            <a:gd name="adj3" fmla="val 4502"/>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4508A2D3-B57A-5A4C-8201-A314D9526B63}">
      <dsp:nvSpPr>
        <dsp:cNvPr id="0" name=""/>
        <dsp:cNvSpPr/>
      </dsp:nvSpPr>
      <dsp:spPr>
        <a:xfrm>
          <a:off x="889809" y="337640"/>
          <a:ext cx="2325093" cy="2325093"/>
        </a:xfrm>
        <a:prstGeom prst="blockArc">
          <a:avLst>
            <a:gd name="adj1" fmla="val 16200000"/>
            <a:gd name="adj2" fmla="val 19800000"/>
            <a:gd name="adj3" fmla="val 4502"/>
          </a:avLst>
        </a:prstGeom>
        <a:solidFill>
          <a:schemeClr val="tx2">
            <a:lumMod val="7500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sp>
    <dsp:sp modelId="{166F2027-CBD9-BB4E-AB49-3125CB0F8D9E}">
      <dsp:nvSpPr>
        <dsp:cNvPr id="0" name=""/>
        <dsp:cNvSpPr/>
      </dsp:nvSpPr>
      <dsp:spPr>
        <a:xfrm>
          <a:off x="1492043" y="1112723"/>
          <a:ext cx="1120625" cy="774927"/>
        </a:xfrm>
        <a:prstGeom prst="ellipse">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Runtime</a:t>
          </a:r>
        </a:p>
        <a:p>
          <a:pPr marL="0" lvl="0" indent="0" algn="ctr" defTabSz="533400">
            <a:lnSpc>
              <a:spcPct val="90000"/>
            </a:lnSpc>
            <a:spcBef>
              <a:spcPct val="0"/>
            </a:spcBef>
            <a:spcAft>
              <a:spcPct val="35000"/>
            </a:spcAft>
            <a:buNone/>
          </a:pPr>
          <a:r>
            <a:rPr lang="en-US" sz="1200" kern="1200" dirty="0"/>
            <a:t>Artefacts</a:t>
          </a:r>
        </a:p>
      </dsp:txBody>
      <dsp:txXfrm>
        <a:off x="1656155" y="1226208"/>
        <a:ext cx="792401" cy="547957"/>
      </dsp:txXfrm>
    </dsp:sp>
    <dsp:sp modelId="{8D1D73E6-8510-5443-A7A1-C5C2F44D9D94}">
      <dsp:nvSpPr>
        <dsp:cNvPr id="0" name=""/>
        <dsp:cNvSpPr/>
      </dsp:nvSpPr>
      <dsp:spPr>
        <a:xfrm>
          <a:off x="1439808" y="323"/>
          <a:ext cx="1225095" cy="726977"/>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50000"/>
                </a:schemeClr>
              </a:solidFill>
            </a:rPr>
            <a:t>Resources</a:t>
          </a:r>
        </a:p>
      </dsp:txBody>
      <dsp:txXfrm>
        <a:off x="1619219" y="106786"/>
        <a:ext cx="866273" cy="514051"/>
      </dsp:txXfrm>
    </dsp:sp>
    <dsp:sp modelId="{FCC951AA-0E5D-9C4F-B7B6-2C255F5B47A4}">
      <dsp:nvSpPr>
        <dsp:cNvPr id="0" name=""/>
        <dsp:cNvSpPr/>
      </dsp:nvSpPr>
      <dsp:spPr>
        <a:xfrm>
          <a:off x="2423938" y="568510"/>
          <a:ext cx="1225095" cy="726977"/>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50000"/>
                </a:schemeClr>
              </a:solidFill>
            </a:rPr>
            <a:t>Security</a:t>
          </a:r>
        </a:p>
      </dsp:txBody>
      <dsp:txXfrm>
        <a:off x="2603349" y="674973"/>
        <a:ext cx="866273" cy="514051"/>
      </dsp:txXfrm>
    </dsp:sp>
    <dsp:sp modelId="{8C190220-80AA-DC45-829B-4519B6C31362}">
      <dsp:nvSpPr>
        <dsp:cNvPr id="0" name=""/>
        <dsp:cNvSpPr/>
      </dsp:nvSpPr>
      <dsp:spPr>
        <a:xfrm>
          <a:off x="2423938" y="1704886"/>
          <a:ext cx="1225095" cy="726977"/>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50000"/>
                </a:schemeClr>
              </a:solidFill>
            </a:rPr>
            <a:t>Operations</a:t>
          </a:r>
        </a:p>
      </dsp:txBody>
      <dsp:txXfrm>
        <a:off x="2603349" y="1811349"/>
        <a:ext cx="866273" cy="514051"/>
      </dsp:txXfrm>
    </dsp:sp>
    <dsp:sp modelId="{C2FB7050-F031-3B49-9527-6DEE7BCC545D}">
      <dsp:nvSpPr>
        <dsp:cNvPr id="0" name=""/>
        <dsp:cNvSpPr/>
      </dsp:nvSpPr>
      <dsp:spPr>
        <a:xfrm>
          <a:off x="1439808" y="2273073"/>
          <a:ext cx="1225095" cy="726977"/>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50000"/>
                </a:schemeClr>
              </a:solidFill>
            </a:rPr>
            <a:t>Routing</a:t>
          </a:r>
        </a:p>
      </dsp:txBody>
      <dsp:txXfrm>
        <a:off x="1619219" y="2379536"/>
        <a:ext cx="866273" cy="514051"/>
      </dsp:txXfrm>
    </dsp:sp>
    <dsp:sp modelId="{9FC152AB-B096-334A-88F3-4771FC7CFE4E}">
      <dsp:nvSpPr>
        <dsp:cNvPr id="0" name=""/>
        <dsp:cNvSpPr/>
      </dsp:nvSpPr>
      <dsp:spPr>
        <a:xfrm>
          <a:off x="409991" y="1704886"/>
          <a:ext cx="1316469" cy="726977"/>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50000"/>
                </a:schemeClr>
              </a:solidFill>
            </a:rPr>
            <a:t>Deployment</a:t>
          </a:r>
        </a:p>
      </dsp:txBody>
      <dsp:txXfrm>
        <a:off x="602783" y="1811349"/>
        <a:ext cx="930885" cy="514051"/>
      </dsp:txXfrm>
    </dsp:sp>
    <dsp:sp modelId="{FCF736DE-8984-EE41-A9CA-9F5FB5972F82}">
      <dsp:nvSpPr>
        <dsp:cNvPr id="0" name=""/>
        <dsp:cNvSpPr/>
      </dsp:nvSpPr>
      <dsp:spPr>
        <a:xfrm>
          <a:off x="455678" y="568510"/>
          <a:ext cx="1225095" cy="726977"/>
        </a:xfrm>
        <a:prstGeom prst="ellipse">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lumMod val="50000"/>
                </a:schemeClr>
              </a:solidFill>
            </a:rPr>
            <a:t>Delivery</a:t>
          </a:r>
        </a:p>
      </dsp:txBody>
      <dsp:txXfrm>
        <a:off x="635089" y="674973"/>
        <a:ext cx="866273" cy="51405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3B1B1F9-D0CB-FF4D-BEE0-BED1F1FDA196}" type="datetimeFigureOut">
              <a:rPr lang="en-US" smtClean="0"/>
              <a:t>3/28/21</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1BA3DDA-848E-4542-90FB-F9E770D81D8C}" type="slidenum">
              <a:rPr lang="en-US" smtClean="0"/>
              <a:t>‹#›</a:t>
            </a:fld>
            <a:endParaRPr lang="en-US" dirty="0"/>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6BE012A-D992-5D42-B86E-AA2BC0764EE1}" type="datetimeFigureOut">
              <a:rPr lang="en-US" smtClean="0"/>
              <a:t>3/28/21</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18D02FFD-07D4-5C4F-BD77-921008177348}" type="slidenum">
              <a:rPr lang="en-US" smtClean="0"/>
              <a:t>‹#›</a:t>
            </a:fld>
            <a:endParaRPr lang="en-US" dirty="0"/>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160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EE16A021-B23E-6547-92F9-E2F3A979F9F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276366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EE16A021-B23E-6547-92F9-E2F3A979F9F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284618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EE16A021-B23E-6547-92F9-E2F3A979F9F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3410626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16A021-B23E-6547-92F9-E2F3A979F9F2}" type="slidenum">
              <a:rPr lang="en-US" smtClean="0"/>
              <a:pPr/>
              <a:t>20</a:t>
            </a:fld>
            <a:endParaRPr lang="en-US"/>
          </a:p>
        </p:txBody>
      </p:sp>
    </p:spTree>
    <p:extLst>
      <p:ext uri="{BB962C8B-B14F-4D97-AF65-F5344CB8AC3E}">
        <p14:creationId xmlns:p14="http://schemas.microsoft.com/office/powerpoint/2010/main" val="1711882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IBM has been working very hard to empower clients</a:t>
            </a:r>
            <a:r>
              <a:rPr lang="en-US" baseline="0" dirty="0"/>
              <a:t> to securely harness data and services wherever they reside</a:t>
            </a:r>
          </a:p>
          <a:p>
            <a:endParaRPr lang="en-US" baseline="0" dirty="0"/>
          </a:p>
          <a:p>
            <a:r>
              <a:rPr lang="en-US" baseline="0" dirty="0"/>
              <a:t>Excited to announce IBM Cloud Integration </a:t>
            </a:r>
            <a:r>
              <a:rPr lang="mr-IN" baseline="0" dirty="0"/>
              <a:t>–</a:t>
            </a:r>
            <a:r>
              <a:rPr lang="en-US" baseline="0" dirty="0"/>
              <a:t> only integration platform build on </a:t>
            </a:r>
          </a:p>
          <a:p>
            <a:r>
              <a:rPr lang="en-US" baseline="0" dirty="0"/>
              <a:t>Market tested and Market leading capabilities</a:t>
            </a:r>
          </a:p>
          <a:p>
            <a:r>
              <a:rPr lang="en-US" baseline="0" dirty="0"/>
              <a:t>With the ability to be deployed anywhere </a:t>
            </a:r>
            <a:r>
              <a:rPr lang="mr-IN" baseline="0" dirty="0"/>
              <a:t>–</a:t>
            </a:r>
            <a:r>
              <a:rPr lang="en-US" baseline="0" dirty="0"/>
              <a:t> on-prem on any cloud, public or private</a:t>
            </a:r>
          </a:p>
          <a:p>
            <a:r>
              <a:rPr lang="en-US" baseline="0" dirty="0"/>
              <a:t>And, with flexible consumption models from perpetual to subscription to hybrid to flex.</a:t>
            </a:r>
          </a:p>
          <a:p>
            <a:endParaRPr lang="en-US" baseline="0" dirty="0"/>
          </a:p>
          <a:p>
            <a:r>
              <a:rPr lang="en-US" baseline="0" dirty="0"/>
              <a:t>Most comprehensive set of integration capabilities including</a:t>
            </a:r>
          </a:p>
          <a:p>
            <a:r>
              <a:rPr lang="en-US" baseline="0" dirty="0"/>
              <a:t>Messaging, App Integration, API Integration, Data Integration, High Speed Data Transfer, and Secure Access.</a:t>
            </a:r>
          </a:p>
          <a:p>
            <a:endParaRPr lang="en-US" baseline="0" dirty="0"/>
          </a:p>
          <a:p>
            <a:r>
              <a:rPr lang="en-US" baseline="0" dirty="0"/>
              <a:t>Don’t let award winning UX belie the incredible enterprise power underneath</a:t>
            </a:r>
          </a:p>
          <a:p>
            <a:endParaRPr lang="en-US" baseline="0" dirty="0"/>
          </a:p>
          <a:p>
            <a:r>
              <a:rPr lang="en-US" baseline="0" dirty="0"/>
              <a:t>One platform for Simple, Fast, and Secure </a:t>
            </a:r>
          </a:p>
        </p:txBody>
      </p:sp>
      <p:sp>
        <p:nvSpPr>
          <p:cNvPr id="4" name="Slide Number Placeholder 3"/>
          <p:cNvSpPr>
            <a:spLocks noGrp="1"/>
          </p:cNvSpPr>
          <p:nvPr>
            <p:ph type="sldNum" sz="quarter" idx="10"/>
          </p:nvPr>
        </p:nvSpPr>
        <p:spPr/>
        <p:txBody>
          <a:bodyPr/>
          <a:lstStyle/>
          <a:p>
            <a:fld id="{18D02FFD-07D4-5C4F-BD77-921008177348}" type="slidenum">
              <a:rPr lang="en-US" smtClean="0"/>
              <a:t>21</a:t>
            </a:fld>
            <a:endParaRPr lang="en-US" dirty="0"/>
          </a:p>
        </p:txBody>
      </p:sp>
    </p:spTree>
    <p:extLst>
      <p:ext uri="{BB962C8B-B14F-4D97-AF65-F5344CB8AC3E}">
        <p14:creationId xmlns:p14="http://schemas.microsoft.com/office/powerpoint/2010/main" val="3612870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25</a:t>
            </a:fld>
            <a:endParaRPr lang="en-US" dirty="0"/>
          </a:p>
        </p:txBody>
      </p:sp>
    </p:spTree>
    <p:extLst>
      <p:ext uri="{BB962C8B-B14F-4D97-AF65-F5344CB8AC3E}">
        <p14:creationId xmlns:p14="http://schemas.microsoft.com/office/powerpoint/2010/main" val="1761336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join us at the Think Tanks directly after this session where you can</a:t>
            </a:r>
          </a:p>
          <a:p>
            <a:endParaRPr lang="en-US" dirty="0"/>
          </a:p>
          <a:p>
            <a:r>
              <a:rPr lang="en-US" dirty="0"/>
              <a:t>Meet Experts</a:t>
            </a:r>
          </a:p>
          <a:p>
            <a:r>
              <a:rPr lang="en-US" dirty="0"/>
              <a:t>Listen</a:t>
            </a:r>
            <a:r>
              <a:rPr lang="en-US" baseline="0" dirty="0"/>
              <a:t> to Customer Panels</a:t>
            </a:r>
          </a:p>
          <a:p>
            <a:r>
              <a:rPr lang="en-US" baseline="0" dirty="0"/>
              <a:t>Learn more about Agile Lightweight Enterprise Integration</a:t>
            </a:r>
          </a:p>
          <a:p>
            <a:r>
              <a:rPr lang="en-US" baseline="0" dirty="0"/>
              <a:t>And See and Expanded Demonstration of IBM Cloud Integration at work</a:t>
            </a:r>
          </a:p>
          <a:p>
            <a:endParaRPr lang="en-US" baseline="0" dirty="0"/>
          </a:p>
          <a:p>
            <a:r>
              <a:rPr lang="en-US" baseline="0" dirty="0"/>
              <a:t>Thank you and Enjoy IBM Think 2018</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26</a:t>
            </a:fld>
            <a:endParaRPr lang="en-US" dirty="0"/>
          </a:p>
        </p:txBody>
      </p:sp>
    </p:spTree>
    <p:extLst>
      <p:ext uri="{BB962C8B-B14F-4D97-AF65-F5344CB8AC3E}">
        <p14:creationId xmlns:p14="http://schemas.microsoft.com/office/powerpoint/2010/main" val="624445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a:t>
            </a:r>
            <a:r>
              <a:rPr lang="en-US" baseline="0" dirty="0"/>
              <a:t> continues to evolve from cost savings utility to critical accelerator and business differentiator</a:t>
            </a:r>
          </a:p>
          <a:p>
            <a:endParaRPr lang="en-US" baseline="0" dirty="0"/>
          </a:p>
          <a:p>
            <a:r>
              <a:rPr lang="en-US" baseline="0" dirty="0"/>
              <a:t>Almost no company has the ability to be 100% cloud</a:t>
            </a:r>
          </a:p>
          <a:p>
            <a:endParaRPr lang="en-US" baseline="0" dirty="0"/>
          </a:p>
          <a:p>
            <a:r>
              <a:rPr lang="en-US" baseline="0" dirty="0"/>
              <a:t>Today’s IT more fragmented and complex </a:t>
            </a:r>
            <a:r>
              <a:rPr lang="mr-IN" baseline="0" dirty="0"/>
              <a:t>–</a:t>
            </a:r>
            <a:r>
              <a:rPr lang="en-US" baseline="0" dirty="0"/>
              <a:t> average 6 clouds</a:t>
            </a:r>
          </a:p>
          <a:p>
            <a:r>
              <a:rPr lang="en-US" baseline="0" dirty="0"/>
              <a:t>Spans public, private</a:t>
            </a:r>
          </a:p>
          <a:p>
            <a:endParaRPr lang="en-US" baseline="0" dirty="0"/>
          </a:p>
          <a:p>
            <a:r>
              <a:rPr lang="en-US" baseline="0" dirty="0"/>
              <a:t>Apps migrating back and forth and operating across multi-cloud</a:t>
            </a:r>
          </a:p>
          <a:p>
            <a:endParaRPr lang="en-US" baseline="0" dirty="0"/>
          </a:p>
          <a:p>
            <a:r>
              <a:rPr lang="en-US" baseline="0" dirty="0"/>
              <a:t>Need an integration platform that fully supports multi-cloud</a:t>
            </a:r>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a:t>
            </a:fld>
            <a:endParaRPr lang="en-US" dirty="0"/>
          </a:p>
        </p:txBody>
      </p:sp>
    </p:spTree>
    <p:extLst>
      <p:ext uri="{BB962C8B-B14F-4D97-AF65-F5344CB8AC3E}">
        <p14:creationId xmlns:p14="http://schemas.microsoft.com/office/powerpoint/2010/main" val="1523856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bg2"/>
                </a:solidFill>
              </a:rPr>
              <a:t>Wi A container-based, decentralized and microservices-aligned architecture for modern integration solutions. </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F556A73-C896-4E95-8A24-597AB4FE781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2870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EE16A021-B23E-6547-92F9-E2F3A979F9F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250667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bg2"/>
                </a:solidFill>
              </a:rPr>
              <a:t>Wi A container-based, decentralized and microservices-aligned architecture for modern integration solutions. </a:t>
            </a:r>
          </a:p>
          <a:p>
            <a:endParaRPr lang="en-US" dirty="0"/>
          </a:p>
        </p:txBody>
      </p:sp>
      <p:sp>
        <p:nvSpPr>
          <p:cNvPr id="4" name="Slide Number Placeholder 3"/>
          <p:cNvSpPr>
            <a:spLocks noGrp="1"/>
          </p:cNvSpPr>
          <p:nvPr>
            <p:ph type="sldNum" sz="quarter" idx="10"/>
          </p:nvPr>
        </p:nvSpPr>
        <p:spPr/>
        <p:txBody>
          <a:bodyPr/>
          <a:lstStyle/>
          <a:p>
            <a:fld id="{6F556A73-C896-4E95-8A24-597AB4FE781F}" type="slidenum">
              <a:rPr lang="en-US" smtClean="0"/>
              <a:t>7</a:t>
            </a:fld>
            <a:endParaRPr lang="en-US"/>
          </a:p>
        </p:txBody>
      </p:sp>
    </p:spTree>
    <p:extLst>
      <p:ext uri="{BB962C8B-B14F-4D97-AF65-F5344CB8AC3E}">
        <p14:creationId xmlns:p14="http://schemas.microsoft.com/office/powerpoint/2010/main" val="121215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381000" y="685800"/>
            <a:ext cx="6096000" cy="3429000"/>
          </a:xfrm>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pPr marL="171450" indent="-171450">
              <a:buFont typeface="Arial" charset="0"/>
              <a:buChar char="•"/>
            </a:pPr>
            <a:r>
              <a:rPr lang="en-US" sz="1200" dirty="0"/>
              <a:t>Old style mainframe (powerful hardware is everything, developers are cheap in comparison) </a:t>
            </a:r>
            <a:r>
              <a:rPr lang="mr-IN" sz="1200" dirty="0"/>
              <a:t>–</a:t>
            </a:r>
            <a:r>
              <a:rPr lang="en-US" sz="1200" dirty="0"/>
              <a:t> (mainframes are very different today!)</a:t>
            </a:r>
          </a:p>
          <a:p>
            <a:pPr marL="171450" indent="-171450">
              <a:buFont typeface="Arial" charset="0"/>
              <a:buChar char="•"/>
            </a:pPr>
            <a:r>
              <a:rPr lang="en-US" sz="1200" dirty="0"/>
              <a:t>Distributed (lowered the cost of shared servers)</a:t>
            </a:r>
          </a:p>
          <a:p>
            <a:pPr marL="171450" indent="-171450">
              <a:buFont typeface="Arial" charset="0"/>
              <a:buChar char="•"/>
            </a:pPr>
            <a:r>
              <a:rPr lang="en-US" sz="1200" dirty="0"/>
              <a:t>Individual workstations became accessible (PC + “fat client” revolution)</a:t>
            </a:r>
          </a:p>
          <a:p>
            <a:pPr marL="171450" indent="-171450">
              <a:buFont typeface="Arial" charset="0"/>
              <a:buChar char="•"/>
            </a:pPr>
            <a:r>
              <a:rPr lang="en-US" sz="1200" dirty="0"/>
              <a:t>Hardware became cheap. Throwing more hardware at problems as hardware becomes cheap</a:t>
            </a:r>
          </a:p>
          <a:p>
            <a:pPr marL="171450" indent="-171450">
              <a:buFont typeface="Arial" charset="0"/>
              <a:buChar char="•"/>
            </a:pPr>
            <a:r>
              <a:rPr lang="en-US" sz="1200" dirty="0"/>
              <a:t>Virtualization </a:t>
            </a:r>
            <a:r>
              <a:rPr lang="en-US" sz="1200" b="1" dirty="0"/>
              <a:t>abstracted us from hardware </a:t>
            </a:r>
            <a:r>
              <a:rPr lang="en-US" sz="1200" dirty="0"/>
              <a:t>(IBM LPARs, then modern hypervisors for other operating systems)</a:t>
            </a:r>
          </a:p>
          <a:p>
            <a:pPr marL="171450" indent="-171450">
              <a:buFont typeface="Arial" charset="0"/>
              <a:buChar char="•"/>
            </a:pPr>
            <a:r>
              <a:rPr lang="en-US" sz="1200" dirty="0"/>
              <a:t>Containerization </a:t>
            </a:r>
            <a:r>
              <a:rPr lang="en-US" sz="1200" b="1" dirty="0"/>
              <a:t>abstracted us from the operating system</a:t>
            </a:r>
            <a:r>
              <a:rPr lang="en-US" sz="1200" dirty="0"/>
              <a:t>, (create multiple isolated components on a single operating system)</a:t>
            </a:r>
          </a:p>
          <a:p>
            <a:pPr marL="171450" indent="-171450">
              <a:buFont typeface="Arial" charset="0"/>
              <a:buChar char="•"/>
            </a:pPr>
            <a:r>
              <a:rPr lang="en-US" sz="1200" dirty="0"/>
              <a:t>Container orchestration (Manage many containers, using grouping, service level and dependency policies) </a:t>
            </a:r>
          </a:p>
          <a:p>
            <a:pPr marL="171450" indent="-171450">
              <a:buFont typeface="Arial" charset="0"/>
              <a:buChar char="•"/>
            </a:pPr>
            <a:r>
              <a:rPr lang="en-US" sz="1200" dirty="0"/>
              <a:t>Serverless architecture (more specifically FaaS) </a:t>
            </a:r>
            <a:r>
              <a:rPr lang="en-US" sz="1200" b="1" dirty="0"/>
              <a:t>abstracts us from the process/thread</a:t>
            </a:r>
            <a:r>
              <a:rPr lang="en-US" sz="1200" dirty="0"/>
              <a:t>: provide platforms that auto-scale and completely hide the underlying infrastructure. Cost model becomes directly related to compute, down to the lowest granularity, and through multi-</a:t>
            </a:r>
            <a:r>
              <a:rPr lang="en-US" sz="1200" dirty="0" err="1"/>
              <a:t>tennancy</a:t>
            </a:r>
            <a:r>
              <a:rPr lang="en-US" sz="1200" dirty="0"/>
              <a:t> with high efficiency. Costs have plummeted.  Human resources have now become the main cost. Especially in small teams, e.g. in a 4 person if you can free up just one person from infrastructure duties, that could provide many tens of percent increase in productivity. </a:t>
            </a:r>
            <a:br>
              <a:rPr lang="en-US" sz="1200" dirty="0"/>
            </a:br>
            <a:endParaRPr lang="en-US" sz="1200" dirty="0"/>
          </a:p>
        </p:txBody>
      </p:sp>
    </p:spTree>
    <p:extLst>
      <p:ext uri="{BB962C8B-B14F-4D97-AF65-F5344CB8AC3E}">
        <p14:creationId xmlns:p14="http://schemas.microsoft.com/office/powerpoint/2010/main" val="4229269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Containers are much more</a:t>
            </a:r>
            <a:r>
              <a:rPr lang="en-US" b="0" u="none" baseline="0" dirty="0"/>
              <a:t> than just the next step in the evolution of virtual machines. </a:t>
            </a:r>
          </a:p>
          <a:p>
            <a:pPr marL="0" indent="0">
              <a:buFont typeface="Arial" panose="020B0604020202020204" pitchFamily="34" charset="0"/>
              <a:buNone/>
            </a:pPr>
            <a:r>
              <a:rPr lang="en-US" b="0" u="none" dirty="0"/>
              <a:t>A</a:t>
            </a:r>
            <a:r>
              <a:rPr lang="en-US" b="0" u="none" baseline="0" dirty="0"/>
              <a:t> container strategy has many benefits:</a:t>
            </a:r>
            <a:endParaRPr lang="en-US" b="0" u="none" dirty="0"/>
          </a:p>
          <a:p>
            <a:pPr marL="228600" indent="-228600">
              <a:buFont typeface="+mj-lt"/>
              <a:buAutoNum type="arabicPeriod"/>
            </a:pPr>
            <a:r>
              <a:rPr lang="en-GB" b="1" baseline="0" dirty="0"/>
              <a:t>Team Agility</a:t>
            </a:r>
            <a:r>
              <a:rPr lang="en-GB" baseline="0" dirty="0"/>
              <a:t> - </a:t>
            </a:r>
            <a:r>
              <a:rPr lang="en-US" baseline="0" dirty="0"/>
              <a:t>Containers allow multiple teams to build their own solutions independent of others. This allows the team to adapt to change more rapidly, than being dependent on wider teams, allowing them reach a greater team velocity. As containers are specific to a team and a particular project, they are smaller in nature, which allows for fast deployment. The isolation also provides the ability for reliable deployments. Once a container is created, environment variables are used to customize for particular target environments – this leads to a reliable deployment model, were the capacity requirements are controlled by the container orchestration technology – and hence greater agility.</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Fine Grained Resilience </a:t>
            </a:r>
            <a:r>
              <a:rPr lang="en-GB" baseline="0" dirty="0"/>
              <a:t>- </a:t>
            </a:r>
            <a:r>
              <a:rPr lang="en-US" baseline="0" dirty="0"/>
              <a:t>to embrace cattle instead of a pets approach. If the container stops working, then kill it off, and start a new one. This reduces the cost, effort of maintenance and potentially the overall resilience of the solution.</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Infrastructure Optimization </a:t>
            </a:r>
            <a:r>
              <a:rPr lang="en-GB" baseline="0" dirty="0"/>
              <a:t>- </a:t>
            </a:r>
            <a:r>
              <a:rPr lang="en-GB" sz="900" b="0" i="0" kern="1200" dirty="0">
                <a:solidFill>
                  <a:schemeClr val="tx1"/>
                </a:solidFill>
                <a:effectLst/>
                <a:latin typeface="+mn-lt"/>
                <a:ea typeface="+mn-ea"/>
                <a:cs typeface="+mn-cs"/>
              </a:rPr>
              <a:t>Containers also enable better </a:t>
            </a:r>
            <a:r>
              <a:rPr lang="en-GB" sz="900" b="1" i="0" kern="1200" dirty="0">
                <a:solidFill>
                  <a:schemeClr val="tx1"/>
                </a:solidFill>
                <a:effectLst/>
                <a:latin typeface="+mn-lt"/>
                <a:ea typeface="+mn-ea"/>
                <a:cs typeface="+mn-cs"/>
              </a:rPr>
              <a:t>density</a:t>
            </a:r>
            <a:r>
              <a:rPr lang="en-GB" sz="900" b="0" i="0" kern="1200" dirty="0">
                <a:solidFill>
                  <a:schemeClr val="tx1"/>
                </a:solidFill>
                <a:effectLst/>
                <a:latin typeface="+mn-lt"/>
                <a:ea typeface="+mn-ea"/>
                <a:cs typeface="+mn-cs"/>
              </a:rPr>
              <a:t> within an infrastructure. Containers have less memory overhead per instance because each application is loaded into a host OS that’s shared across all containers. Operating systems and kernels don’t need to be loaded per container. Far</a:t>
            </a:r>
            <a:r>
              <a:rPr lang="en-GB" sz="900" b="0" i="0" kern="1200" baseline="0" dirty="0">
                <a:solidFill>
                  <a:schemeClr val="tx1"/>
                </a:solidFill>
                <a:effectLst/>
                <a:latin typeface="+mn-lt"/>
                <a:ea typeface="+mn-ea"/>
                <a:cs typeface="+mn-cs"/>
              </a:rPr>
              <a:t> more containers can be run per bare-metal machine, when compare with virtualization technology such as VMWare. </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Scalability &amp; Continuous Availability </a:t>
            </a:r>
            <a:r>
              <a:rPr lang="en-GB" baseline="0" dirty="0"/>
              <a:t>- </a:t>
            </a:r>
            <a:r>
              <a:rPr lang="en-US" dirty="0"/>
              <a:t>we will look at the applicability of this for MQ later,</a:t>
            </a:r>
            <a:r>
              <a:rPr lang="en-US" baseline="0" dirty="0"/>
              <a:t> but logically containers can be scaled and a load balancer across the available instances. This provides scalability and also continuous availability, from the point of view of an IBM MQ Queue being able to handle new MQ PUT requests, even in failure situations. </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Operational Consistency </a:t>
            </a:r>
            <a:r>
              <a:rPr lang="en-GB" baseline="0" dirty="0"/>
              <a:t>- </a:t>
            </a:r>
            <a:r>
              <a:rPr lang="en-US" baseline="0" dirty="0"/>
              <a:t>all parts of a solution are deployed and managed in the same way – as containers, regardless of the underlying product. This is utopia, however significant gains from a common deployment, management, operational and monitoring approach are provided.</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Component Portability</a:t>
            </a:r>
            <a:r>
              <a:rPr lang="en-GB" baseline="0" dirty="0"/>
              <a:t> - </a:t>
            </a:r>
            <a:r>
              <a:rPr lang="en-US" dirty="0"/>
              <a:t>Any platform with a container engine can run containers. This means</a:t>
            </a:r>
            <a:r>
              <a:rPr lang="en-US" baseline="0" dirty="0"/>
              <a:t> the barrier to moving from one cloud provider to another is lowered (e.g. multi-cloud). </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Important to make clear</a:t>
            </a:r>
            <a:r>
              <a:rPr lang="en-US" baseline="0" dirty="0"/>
              <a:t> the difference between benefits and the </a:t>
            </a:r>
            <a:r>
              <a:rPr lang="en-US" baseline="0" dirty="0" err="1"/>
              <a:t>charactertics</a:t>
            </a:r>
            <a:r>
              <a:rPr lang="en-US" baseline="0" dirty="0"/>
              <a:t> of a containerization strategy: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Therefore I have removed: </a:t>
            </a:r>
          </a:p>
          <a:p>
            <a:pPr marL="171450" indent="-171450">
              <a:buFont typeface="Arial" panose="020B0604020202020204" pitchFamily="34" charset="0"/>
              <a:buChar char="•"/>
            </a:pPr>
            <a:r>
              <a:rPr lang="en-US" b="1" baseline="0" dirty="0"/>
              <a:t>Isolation</a:t>
            </a:r>
            <a:r>
              <a:rPr lang="en-US" baseline="0" dirty="0"/>
              <a:t> – this is a </a:t>
            </a:r>
            <a:r>
              <a:rPr lang="en-US" baseline="0" dirty="0" err="1"/>
              <a:t>charactertics</a:t>
            </a:r>
            <a:r>
              <a:rPr lang="en-US" baseline="0" dirty="0"/>
              <a:t> of a containerized strategy that allows greater </a:t>
            </a:r>
            <a:r>
              <a:rPr lang="en-US" b="1" baseline="0" dirty="0"/>
              <a:t>agility</a:t>
            </a:r>
            <a:r>
              <a:rPr lang="en-US" baseline="0" dirty="0"/>
              <a:t> and simplified management (which is really consistency).</a:t>
            </a:r>
          </a:p>
          <a:p>
            <a:pPr marL="514350" marR="0" lvl="1"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Isolation – Each container is self-contained, normally within an application boundary, this reduced the dependency chain. </a:t>
            </a:r>
          </a:p>
          <a:p>
            <a:pPr marL="171450" indent="-171450">
              <a:buFont typeface="Arial" panose="020B0604020202020204" pitchFamily="34" charset="0"/>
              <a:buChar char="•"/>
            </a:pPr>
            <a:r>
              <a:rPr lang="en-US" b="1" dirty="0"/>
              <a:t>Decomposition</a:t>
            </a:r>
            <a:r>
              <a:rPr lang="en-US" dirty="0"/>
              <a:t> – </a:t>
            </a:r>
            <a:r>
              <a:rPr lang="en-US" baseline="0" dirty="0"/>
              <a:t>Monolithic which are hard to maintain are removed, when new version of the solution and underlying technology is required, the impact is limited to the individual application, instead of across all applications. Again this is really agility.</a:t>
            </a:r>
            <a:endParaRPr lang="en-US" dirty="0"/>
          </a:p>
          <a:p>
            <a:pPr marL="171450" indent="-171450">
              <a:buFont typeface="Arial" panose="020B0604020202020204" pitchFamily="34" charset="0"/>
              <a:buChar char="•"/>
            </a:pPr>
            <a:r>
              <a:rPr lang="en-US" b="1" dirty="0"/>
              <a:t>Immutable</a:t>
            </a:r>
            <a:r>
              <a:rPr lang="en-US" dirty="0"/>
              <a:t>: Container images are versions, Containers cannot (should not) be patched. Again</a:t>
            </a:r>
            <a:r>
              <a:rPr lang="en-US" baseline="0" dirty="0"/>
              <a:t> this provides the disposability and agility. </a:t>
            </a:r>
            <a:endParaRPr lang="en-US" dirty="0"/>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410718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u="none" dirty="0"/>
              <a:t>Containers are much more</a:t>
            </a:r>
            <a:r>
              <a:rPr lang="en-US" b="0" u="none" baseline="0" dirty="0"/>
              <a:t> than just the next step in the evolution of virtual machines. </a:t>
            </a:r>
          </a:p>
          <a:p>
            <a:pPr marL="0" indent="0">
              <a:buFont typeface="Arial" panose="020B0604020202020204" pitchFamily="34" charset="0"/>
              <a:buNone/>
            </a:pPr>
            <a:r>
              <a:rPr lang="en-US" b="0" u="none" dirty="0"/>
              <a:t>A</a:t>
            </a:r>
            <a:r>
              <a:rPr lang="en-US" b="0" u="none" baseline="0" dirty="0"/>
              <a:t> container strategy has many benefits:</a:t>
            </a:r>
            <a:endParaRPr lang="en-US" b="0" u="none" dirty="0"/>
          </a:p>
          <a:p>
            <a:pPr marL="228600" indent="-228600">
              <a:buFont typeface="+mj-lt"/>
              <a:buAutoNum type="arabicPeriod"/>
            </a:pPr>
            <a:r>
              <a:rPr lang="en-GB" b="1" baseline="0" dirty="0"/>
              <a:t>Team Agility</a:t>
            </a:r>
            <a:r>
              <a:rPr lang="en-GB" baseline="0" dirty="0"/>
              <a:t> - </a:t>
            </a:r>
            <a:r>
              <a:rPr lang="en-US" baseline="0" dirty="0"/>
              <a:t>Containers allow multiple teams to build their own solutions independent of others. This allows the team to adapt to change more rapidly, than being dependent on wider teams, allowing them reach a greater team velocity. As containers are specific to a team and a particular project, they are smaller in nature, which allows for fast deployment. The isolation also provides the ability for reliable deployments. Once a container is created, environment variables are used to customize for particular target environments – this leads to a reliable deployment model, were the capacity requirements are controlled by the container orchestration technology – and hence greater agility.</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Fine Grained Resilience </a:t>
            </a:r>
            <a:r>
              <a:rPr lang="en-GB" baseline="0" dirty="0"/>
              <a:t>- </a:t>
            </a:r>
            <a:r>
              <a:rPr lang="en-US" baseline="0" dirty="0"/>
              <a:t>to embrace cattle instead of a pets approach. If the container stops working, then kill it off, and start a new one. This reduces the cost, effort of maintenance and potentially the overall resilience of the solution.</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Infrastructure Optimization </a:t>
            </a:r>
            <a:r>
              <a:rPr lang="en-GB" baseline="0" dirty="0"/>
              <a:t>- </a:t>
            </a:r>
            <a:r>
              <a:rPr lang="en-GB" sz="900" b="0" i="0" kern="1200" dirty="0">
                <a:solidFill>
                  <a:schemeClr val="tx1"/>
                </a:solidFill>
                <a:effectLst/>
                <a:latin typeface="+mn-lt"/>
                <a:ea typeface="+mn-ea"/>
                <a:cs typeface="+mn-cs"/>
              </a:rPr>
              <a:t>Containers also enable better </a:t>
            </a:r>
            <a:r>
              <a:rPr lang="en-GB" sz="900" b="1" i="0" kern="1200" dirty="0">
                <a:solidFill>
                  <a:schemeClr val="tx1"/>
                </a:solidFill>
                <a:effectLst/>
                <a:latin typeface="+mn-lt"/>
                <a:ea typeface="+mn-ea"/>
                <a:cs typeface="+mn-cs"/>
              </a:rPr>
              <a:t>density</a:t>
            </a:r>
            <a:r>
              <a:rPr lang="en-GB" sz="900" b="0" i="0" kern="1200" dirty="0">
                <a:solidFill>
                  <a:schemeClr val="tx1"/>
                </a:solidFill>
                <a:effectLst/>
                <a:latin typeface="+mn-lt"/>
                <a:ea typeface="+mn-ea"/>
                <a:cs typeface="+mn-cs"/>
              </a:rPr>
              <a:t> within an infrastructure. Containers have less memory overhead per instance because each application is loaded into a host OS that’s shared across all containers. Operating systems and kernels don’t need to be loaded per container. Far</a:t>
            </a:r>
            <a:r>
              <a:rPr lang="en-GB" sz="900" b="0" i="0" kern="1200" baseline="0" dirty="0">
                <a:solidFill>
                  <a:schemeClr val="tx1"/>
                </a:solidFill>
                <a:effectLst/>
                <a:latin typeface="+mn-lt"/>
                <a:ea typeface="+mn-ea"/>
                <a:cs typeface="+mn-cs"/>
              </a:rPr>
              <a:t> more containers can be run per bare-metal machine, when compare with virtualization technology such as VMWare. </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Scalability &amp; Continuous Availability </a:t>
            </a:r>
            <a:r>
              <a:rPr lang="en-GB" baseline="0" dirty="0"/>
              <a:t>- </a:t>
            </a:r>
            <a:r>
              <a:rPr lang="en-US" dirty="0"/>
              <a:t>we will look at the applicability of this for MQ later,</a:t>
            </a:r>
            <a:r>
              <a:rPr lang="en-US" baseline="0" dirty="0"/>
              <a:t> but logically containers can be scaled and a load balancer across the available instances. This provides scalability and also continuous availability, from the point of view of an IBM MQ Queue being able to handle new MQ PUT requests, even in failure situations. </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Operational Consistency </a:t>
            </a:r>
            <a:r>
              <a:rPr lang="en-GB" baseline="0" dirty="0"/>
              <a:t>- </a:t>
            </a:r>
            <a:r>
              <a:rPr lang="en-US" baseline="0" dirty="0"/>
              <a:t>all parts of a solution are deployed and managed in the same way – as containers, regardless of the underlying product. This is utopia, however significant gains from a common deployment, management, operational and monitoring approach are provided.</a:t>
            </a:r>
            <a:endParaRPr lang="en-GB" baseline="0" dirty="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en-GB" b="1" baseline="0" dirty="0"/>
              <a:t>Component Portability</a:t>
            </a:r>
            <a:r>
              <a:rPr lang="en-GB" baseline="0" dirty="0"/>
              <a:t> - </a:t>
            </a:r>
            <a:r>
              <a:rPr lang="en-US" dirty="0"/>
              <a:t>Any platform with a container engine can run containers. This means</a:t>
            </a:r>
            <a:r>
              <a:rPr lang="en-US" baseline="0" dirty="0"/>
              <a:t> the barrier to moving from one cloud provider to another is lowered (e.g. multi-cloud). </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Important to make clear</a:t>
            </a:r>
            <a:r>
              <a:rPr lang="en-US" baseline="0" dirty="0"/>
              <a:t> the difference between benefits and the </a:t>
            </a:r>
            <a:r>
              <a:rPr lang="en-US" baseline="0" dirty="0" err="1"/>
              <a:t>charactertics</a:t>
            </a:r>
            <a:r>
              <a:rPr lang="en-US" baseline="0" dirty="0"/>
              <a:t> of a containerization strategy: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Therefore I have removed: </a:t>
            </a:r>
          </a:p>
          <a:p>
            <a:pPr marL="171450" indent="-171450">
              <a:buFont typeface="Arial" panose="020B0604020202020204" pitchFamily="34" charset="0"/>
              <a:buChar char="•"/>
            </a:pPr>
            <a:r>
              <a:rPr lang="en-US" b="1" baseline="0" dirty="0"/>
              <a:t>Isolation</a:t>
            </a:r>
            <a:r>
              <a:rPr lang="en-US" baseline="0" dirty="0"/>
              <a:t> – this is a </a:t>
            </a:r>
            <a:r>
              <a:rPr lang="en-US" baseline="0" dirty="0" err="1"/>
              <a:t>charactertics</a:t>
            </a:r>
            <a:r>
              <a:rPr lang="en-US" baseline="0" dirty="0"/>
              <a:t> of a containerized strategy that allows greater </a:t>
            </a:r>
            <a:r>
              <a:rPr lang="en-US" b="1" baseline="0" dirty="0"/>
              <a:t>agility</a:t>
            </a:r>
            <a:r>
              <a:rPr lang="en-US" baseline="0" dirty="0"/>
              <a:t> and simplified management (which is really consistency).</a:t>
            </a:r>
          </a:p>
          <a:p>
            <a:pPr marL="514350" marR="0" lvl="1"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Isolation – Each container is self-contained, normally within an application boundary, this reduced the dependency chain. </a:t>
            </a:r>
          </a:p>
          <a:p>
            <a:pPr marL="171450" indent="-171450">
              <a:buFont typeface="Arial" panose="020B0604020202020204" pitchFamily="34" charset="0"/>
              <a:buChar char="•"/>
            </a:pPr>
            <a:r>
              <a:rPr lang="en-US" b="1" dirty="0"/>
              <a:t>Decomposition</a:t>
            </a:r>
            <a:r>
              <a:rPr lang="en-US" dirty="0"/>
              <a:t> – </a:t>
            </a:r>
            <a:r>
              <a:rPr lang="en-US" baseline="0" dirty="0"/>
              <a:t>Monolithic which are hard to maintain are removed, when new version of the solution and underlying technology is required, the impact is limited to the individual application, instead of across all applications. Again this is really agility.</a:t>
            </a:r>
            <a:endParaRPr lang="en-US" dirty="0"/>
          </a:p>
          <a:p>
            <a:pPr marL="171450" indent="-171450">
              <a:buFont typeface="Arial" panose="020B0604020202020204" pitchFamily="34" charset="0"/>
              <a:buChar char="•"/>
            </a:pPr>
            <a:r>
              <a:rPr lang="en-US" b="1" dirty="0"/>
              <a:t>Immutable</a:t>
            </a:r>
            <a:r>
              <a:rPr lang="en-US" dirty="0"/>
              <a:t>: Container images are versions, Containers cannot (should not) be patched. Again</a:t>
            </a:r>
            <a:r>
              <a:rPr lang="en-US" baseline="0" dirty="0"/>
              <a:t> this provides the disposability and agility. </a:t>
            </a:r>
            <a:endParaRPr lang="en-US" dirty="0"/>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224015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EE16A021-B23E-6547-92F9-E2F3A979F9F2}"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cs typeface="Arial" charset="0"/>
            </a:endParaRPr>
          </a:p>
        </p:txBody>
      </p:sp>
    </p:spTree>
    <p:extLst>
      <p:ext uri="{BB962C8B-B14F-4D97-AF65-F5344CB8AC3E}">
        <p14:creationId xmlns:p14="http://schemas.microsoft.com/office/powerpoint/2010/main" val="15944145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pn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5.png"/><Relationship Id="rId1" Type="http://schemas.openxmlformats.org/officeDocument/2006/relationships/slideMaster" Target="../slideMasters/slideMaster6.xml"/><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1463934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27334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5"/>
            <a:ext cx="4286250" cy="3286125"/>
          </a:xfrm>
        </p:spPr>
        <p:txBody>
          <a:bodyPr>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5750" y="4589145"/>
            <a:ext cx="417195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a:defRPr/>
                </a:pPr>
                <a:t>28 March 2021</a:t>
              </a:fld>
              <a:endParaRPr lang="en-US" sz="499" dirty="0">
                <a:solidFill>
                  <a:srgbClr val="FFFFFF">
                    <a:alpha val="60000"/>
                  </a:srgb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FFFFFF">
                    <a:alpha val="60000"/>
                  </a:srgbClr>
                </a:solidFill>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00" smtClean="0">
                <a:solidFill>
                  <a:srgbClr val="FFFFFF"/>
                </a:solidFill>
                <a:latin typeface="IBM Plex Sans" charset="0"/>
                <a:ea typeface="IBM Plex Sans" charset="0"/>
                <a:cs typeface="IBM Plex Sans" charset="0"/>
              </a:rPr>
              <a:pPr/>
              <a:t>‹#›</a:t>
            </a:fld>
            <a:endParaRPr lang="en-US" sz="500" dirty="0">
              <a:solidFill>
                <a:srgbClr val="FFFFFF"/>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6482295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p:spPr>
        <p:txBody>
          <a:bodyPr tIns="22860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p:spPr>
        <p:txBody>
          <a:bodyPr tIns="22860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p:spPr>
        <p:txBody>
          <a:bodyPr tIns="22860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p:spPr>
        <p:txBody>
          <a:bodyPr tIns="22860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23"/>
          <p:cNvSpPr>
            <a:spLocks noGrp="1"/>
          </p:cNvSpPr>
          <p:nvPr>
            <p:ph type="body" sz="quarter" idx="14" hasCustomPrompt="1"/>
          </p:nvPr>
        </p:nvSpPr>
        <p:spPr>
          <a:xfrm>
            <a:off x="285750" y="4589145"/>
            <a:ext cx="4143375"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4" name="Group 13"/>
          <p:cNvGrpSpPr/>
          <p:nvPr userDrawn="1"/>
        </p:nvGrpSpPr>
        <p:grpSpPr>
          <a:xfrm>
            <a:off x="571500" y="4937284"/>
            <a:ext cx="1714500" cy="137383"/>
            <a:chOff x="914400" y="7899655"/>
            <a:chExt cx="2743200" cy="219812"/>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6" name="Date Placeholder 2"/>
            <p:cNvSpPr txBox="1">
              <a:spLocks/>
            </p:cNvSpPr>
            <p:nvPr userDrawn="1"/>
          </p:nvSpPr>
          <p:spPr>
            <a:xfrm>
              <a:off x="2256151" y="7899655"/>
              <a:ext cx="1401449" cy="21318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a:defRPr/>
                </a:pPr>
                <a:t>28 March 2021</a:t>
              </a:fld>
              <a:endParaRPr lang="en-US" sz="499" dirty="0">
                <a:solidFill>
                  <a:srgbClr val="FFFFFF">
                    <a:alpha val="60000"/>
                  </a:srgb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FFFFFF">
                    <a:alpha val="60000"/>
                  </a:srgbClr>
                </a:solidFill>
                <a:latin typeface="IBM Plex Sans" charset="0"/>
                <a:ea typeface="IBM Plex Sans" charset="0"/>
                <a:cs typeface="IBM Plex Sans" charset="0"/>
              </a:rPr>
              <a:t>IBM Institute for Business Value Services</a:t>
            </a:r>
          </a:p>
        </p:txBody>
      </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00" smtClean="0">
                <a:solidFill>
                  <a:srgbClr val="FFFFFF"/>
                </a:solidFill>
                <a:latin typeface="IBM Plex Sans" charset="0"/>
                <a:ea typeface="IBM Plex Sans" charset="0"/>
                <a:cs typeface="IBM Plex Sans" charset="0"/>
              </a:rPr>
              <a:pPr/>
              <a:t>‹#›</a:t>
            </a:fld>
            <a:endParaRPr lang="en-US" sz="500" dirty="0">
              <a:solidFill>
                <a:srgbClr val="FFFFFF"/>
              </a:solidFill>
              <a:latin typeface="IBM Plex Sans" charset="0"/>
              <a:ea typeface="IBM Plex Sans" charset="0"/>
              <a:cs typeface="IBM Plex Sans" charset="0"/>
            </a:endParaRP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1254851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5750" y="1285875"/>
            <a:ext cx="1857375" cy="2286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sp>
        <p:nvSpPr>
          <p:cNvPr id="9" name="Content Placeholder 2"/>
          <p:cNvSpPr>
            <a:spLocks noGrp="1"/>
          </p:cNvSpPr>
          <p:nvPr>
            <p:ph idx="10"/>
          </p:nvPr>
        </p:nvSpPr>
        <p:spPr>
          <a:xfrm>
            <a:off x="4572000" y="1285875"/>
            <a:ext cx="2143125" cy="3286125"/>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bg2"/>
                </a:solidFill>
                <a:latin typeface="IBM Plex Sans" charset="0"/>
                <a:ea typeface="IBM Plex Sans" charset="0"/>
                <a:cs typeface="IBM Plex Sans" charset="0"/>
              </a:defRPr>
            </a:lvl1pPr>
            <a:lvl2pPr>
              <a:defRPr>
                <a:solidFill>
                  <a:schemeClr val="bg2"/>
                </a:solidFill>
                <a:latin typeface="IBM Plex Sans" charset="0"/>
                <a:ea typeface="IBM Plex Sans" charset="0"/>
                <a:cs typeface="IBM Plex Sans" charset="0"/>
              </a:defRPr>
            </a:lvl2pPr>
            <a:lvl3pPr>
              <a:defRPr>
                <a:solidFill>
                  <a:schemeClr val="bg2"/>
                </a:solidFill>
                <a:latin typeface="IBM Plex Sans" charset="0"/>
                <a:ea typeface="IBM Plex Sans" charset="0"/>
                <a:cs typeface="IBM Plex Sans" charset="0"/>
              </a:defRPr>
            </a:lvl3pPr>
            <a:lvl4pPr>
              <a:defRPr>
                <a:solidFill>
                  <a:schemeClr val="bg2"/>
                </a:solidFill>
                <a:latin typeface="IBM Plex Sans" charset="0"/>
                <a:ea typeface="IBM Plex Sans" charset="0"/>
                <a:cs typeface="IBM Plex Sans" charset="0"/>
              </a:defRPr>
            </a:lvl4pPr>
            <a:lvl5pPr>
              <a:defRPr>
                <a:solidFill>
                  <a:schemeClr val="bg2"/>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
        <p:nvSpPr>
          <p:cNvPr id="16" name="Text Placeholder 23"/>
          <p:cNvSpPr>
            <a:spLocks noGrp="1"/>
          </p:cNvSpPr>
          <p:nvPr>
            <p:ph type="body" sz="quarter" idx="14" hasCustomPrompt="1"/>
          </p:nvPr>
        </p:nvSpPr>
        <p:spPr>
          <a:xfrm>
            <a:off x="285750" y="4572000"/>
            <a:ext cx="2057400"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8679898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34417835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tx2">
                    <a:lumMod val="75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IBM Plex Sans" charset="0"/>
                <a:ea typeface="IBM Plex Sans" charset="0"/>
                <a:cs typeface="IBM Plex Sans" charset="0"/>
              </a:rPr>
              <a:t>IBM Institute for Business Value</a:t>
            </a:r>
          </a:p>
        </p:txBody>
      </p:sp>
      <p:cxnSp>
        <p:nvCxnSpPr>
          <p:cNvPr id="6" name="Straight Connector 5"/>
          <p:cNvCxnSpPr/>
          <p:nvPr userDrawn="1"/>
        </p:nvCxnSpPr>
        <p:spPr>
          <a:xfrm>
            <a:off x="2428875" y="428625"/>
            <a:ext cx="6143625"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2428875" y="1000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428875" y="1571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428875" y="2143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2428875" y="2714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428875" y="3286125"/>
            <a:ext cx="6143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
          <p:cNvSpPr txBox="1">
            <a:spLocks noChangeArrowheads="1"/>
          </p:cNvSpPr>
          <p:nvPr userDrawn="1"/>
        </p:nvSpPr>
        <p:spPr>
          <a:xfrm>
            <a:off x="8562678" y="234315"/>
            <a:ext cx="289061" cy="3684039"/>
          </a:xfrm>
          <a:prstGeom prst="rect">
            <a:avLst/>
          </a:prstGeom>
          <a:ln>
            <a:noFill/>
          </a:ln>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a:lnSpc>
                <a:spcPts val="2250"/>
              </a:lnSpc>
              <a:spcBef>
                <a:spcPts val="0"/>
              </a:spcBef>
              <a:buFont typeface="Wingdings" pitchFamily="2" charset="2"/>
              <a:buNone/>
            </a:pPr>
            <a:r>
              <a:rPr lang="en-US" altLang="en-GB" sz="688" kern="0" dirty="0">
                <a:solidFill>
                  <a:srgbClr val="000000"/>
                </a:solidFill>
                <a:latin typeface="IBM Plex Sans" charset="0"/>
                <a:ea typeface="IBM Plex Sans" charset="0"/>
                <a:cs typeface="IBM Plex Sans" charset="0"/>
              </a:rPr>
              <a:t>100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80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60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40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20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0</a:t>
            </a:r>
          </a:p>
          <a:p>
            <a:pPr marL="0" indent="0">
              <a:lnSpc>
                <a:spcPts val="2250"/>
              </a:lnSpc>
              <a:spcBef>
                <a:spcPts val="0"/>
              </a:spcBef>
              <a:buFont typeface="Wingdings" pitchFamily="2" charset="2"/>
              <a:buNone/>
            </a:pPr>
            <a:endParaRPr lang="en-US" sz="688" dirty="0">
              <a:solidFill>
                <a:srgbClr val="051243"/>
              </a:solidFill>
              <a:latin typeface="IBM Plex Sans" charset="0"/>
              <a:ea typeface="IBM Plex Sans" charset="0"/>
              <a:cs typeface="IBM Plex Sans" charset="0"/>
            </a:endParaRPr>
          </a:p>
        </p:txBody>
      </p:sp>
      <p:cxnSp>
        <p:nvCxnSpPr>
          <p:cNvPr id="35" name="Straight Connector 34"/>
          <p:cNvCxnSpPr/>
          <p:nvPr userDrawn="1"/>
        </p:nvCxnSpPr>
        <p:spPr>
          <a:xfrm>
            <a:off x="2428875" y="3000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428875" y="2428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428875" y="1857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428875" y="1285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428875" y="714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7344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tx2">
                    <a:lumMod val="75000"/>
                  </a:schemeClr>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IBM Plex Sans" charset="0"/>
                <a:ea typeface="IBM Plex Sans" charset="0"/>
                <a:cs typeface="IBM Plex Sans" charset="0"/>
              </a:rPr>
              <a:t>IBM Institute for Business Value</a:t>
            </a:r>
          </a:p>
        </p:txBody>
      </p:sp>
      <p:sp>
        <p:nvSpPr>
          <p:cNvPr id="34" name="Rectangle 3"/>
          <p:cNvSpPr txBox="1">
            <a:spLocks noChangeArrowheads="1"/>
          </p:cNvSpPr>
          <p:nvPr userDrawn="1"/>
        </p:nvSpPr>
        <p:spPr>
          <a:xfrm>
            <a:off x="6515100" y="259311"/>
            <a:ext cx="289061" cy="3684039"/>
          </a:xfrm>
          <a:prstGeom prst="rect">
            <a:avLst/>
          </a:prstGeom>
          <a:ln>
            <a:noFill/>
          </a:ln>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a:lnSpc>
                <a:spcPts val="2250"/>
              </a:lnSpc>
              <a:spcBef>
                <a:spcPts val="0"/>
              </a:spcBef>
              <a:buFont typeface="Wingdings" pitchFamily="2" charset="2"/>
              <a:buNone/>
            </a:pPr>
            <a:r>
              <a:rPr lang="en-US" altLang="en-GB" sz="688" kern="0" dirty="0">
                <a:solidFill>
                  <a:srgbClr val="000000"/>
                </a:solidFill>
                <a:latin typeface="IBM Plex Sans" charset="0"/>
                <a:ea typeface="IBM Plex Sans" charset="0"/>
                <a:cs typeface="IBM Plex Sans" charset="0"/>
              </a:rPr>
              <a:t>100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80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60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40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20</a:t>
            </a:r>
          </a:p>
          <a:p>
            <a:pPr marL="0" indent="0" algn="r">
              <a:lnSpc>
                <a:spcPts val="2250"/>
              </a:lnSpc>
              <a:spcBef>
                <a:spcPts val="0"/>
              </a:spcBef>
              <a:buFont typeface="Wingdings" pitchFamily="2" charset="2"/>
              <a:buNone/>
            </a:pPr>
            <a:endParaRPr lang="en-US" sz="688" kern="0" dirty="0">
              <a:solidFill>
                <a:srgbClr val="000000"/>
              </a:solidFill>
              <a:latin typeface="IBM Plex Sans" charset="0"/>
              <a:ea typeface="IBM Plex Sans" charset="0"/>
              <a:cs typeface="IBM Plex Sans" charset="0"/>
            </a:endParaRPr>
          </a:p>
          <a:p>
            <a:pPr marL="0" indent="0" algn="r">
              <a:lnSpc>
                <a:spcPts val="2250"/>
              </a:lnSpc>
              <a:spcBef>
                <a:spcPts val="0"/>
              </a:spcBef>
              <a:buFont typeface="Wingdings" pitchFamily="2" charset="2"/>
              <a:buNone/>
            </a:pPr>
            <a:r>
              <a:rPr lang="en-US" sz="688" kern="0" dirty="0">
                <a:solidFill>
                  <a:srgbClr val="000000"/>
                </a:solidFill>
                <a:latin typeface="IBM Plex Sans" charset="0"/>
                <a:ea typeface="IBM Plex Sans" charset="0"/>
                <a:cs typeface="IBM Plex Sans" charset="0"/>
              </a:rPr>
              <a:t>0</a:t>
            </a:r>
          </a:p>
          <a:p>
            <a:pPr marL="0" indent="0">
              <a:lnSpc>
                <a:spcPts val="2250"/>
              </a:lnSpc>
              <a:spcBef>
                <a:spcPts val="0"/>
              </a:spcBef>
              <a:buFont typeface="Wingdings" pitchFamily="2" charset="2"/>
              <a:buNone/>
            </a:pPr>
            <a:endParaRPr lang="en-US" sz="688" dirty="0">
              <a:solidFill>
                <a:srgbClr val="051243"/>
              </a:solidFill>
              <a:latin typeface="IBM Plex Sans" charset="0"/>
              <a:ea typeface="IBM Plex Sans" charset="0"/>
              <a:cs typeface="IBM Plex Sans" charset="0"/>
            </a:endParaRPr>
          </a:p>
        </p:txBody>
      </p:sp>
      <p:grpSp>
        <p:nvGrpSpPr>
          <p:cNvPr id="3" name="Group 2"/>
          <p:cNvGrpSpPr/>
          <p:nvPr userDrawn="1"/>
        </p:nvGrpSpPr>
        <p:grpSpPr>
          <a:xfrm>
            <a:off x="2428875" y="428625"/>
            <a:ext cx="4143375" cy="2857500"/>
            <a:chOff x="3886200" y="685800"/>
            <a:chExt cx="6858000" cy="4572000"/>
          </a:xfrm>
        </p:grpSpPr>
        <p:cxnSp>
          <p:nvCxnSpPr>
            <p:cNvPr id="6" name="Straight Connector 5"/>
            <p:cNvCxnSpPr/>
            <p:nvPr userDrawn="1"/>
          </p:nvCxnSpPr>
          <p:spPr>
            <a:xfrm>
              <a:off x="3886200" y="685800"/>
              <a:ext cx="6858000"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3886200" y="16002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3886200" y="25146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3886200" y="34290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3886200" y="43434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3886200" y="5257800"/>
              <a:ext cx="6858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3886200" y="48006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3886200" y="38862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3886200" y="29718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3886200" y="20574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3886200" y="1143000"/>
              <a:ext cx="6858000"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5662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IBM Plex Sans" charset="0"/>
              <a:ea typeface="IBM Plex Sans" charset="0"/>
              <a:cs typeface="IBM Plex Sans" charset="0"/>
            </a:endParaRPr>
          </a:p>
        </p:txBody>
      </p:sp>
      <p:sp>
        <p:nvSpPr>
          <p:cNvPr id="2" name="Title 1"/>
          <p:cNvSpPr>
            <a:spLocks noGrp="1"/>
          </p:cNvSpPr>
          <p:nvPr>
            <p:ph type="title"/>
          </p:nvPr>
        </p:nvSpPr>
        <p:spPr>
          <a:xfrm>
            <a:off x="285750" y="1285875"/>
            <a:ext cx="1857375" cy="2286000"/>
          </a:xfrm>
        </p:spPr>
        <p:txBody>
          <a:bodyPr>
            <a:noAutofit/>
          </a:bodyPr>
          <a:lstStyle>
            <a:lvl1pPr>
              <a:defRPr>
                <a:latin typeface="IBM Plex Sans" charset="0"/>
                <a:ea typeface="IBM Plex Sans" charset="0"/>
                <a:cs typeface="IBM Plex Sans"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3"/>
          <p:cNvSpPr>
            <a:spLocks noGrp="1"/>
          </p:cNvSpPr>
          <p:nvPr>
            <p:ph type="body" sz="quarter" idx="14" hasCustomPrompt="1"/>
          </p:nvPr>
        </p:nvSpPr>
        <p:spPr>
          <a:xfrm>
            <a:off x="285750" y="4572000"/>
            <a:ext cx="1885951" cy="302895"/>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IBM Plex Sans" charset="0"/>
                <a:ea typeface="IBM Plex Sans" charset="0"/>
                <a:cs typeface="IBM Plex Sans" charset="0"/>
              </a:rPr>
              <a:t>IBM Institute for Business Value</a:t>
            </a:r>
          </a:p>
        </p:txBody>
      </p:sp>
    </p:spTree>
    <p:extLst>
      <p:ext uri="{BB962C8B-B14F-4D97-AF65-F5344CB8AC3E}">
        <p14:creationId xmlns:p14="http://schemas.microsoft.com/office/powerpoint/2010/main" val="359164928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794"/>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IBM Plex Sans" charset="0"/>
              <a:ea typeface="IBM Plex Sans" charset="0"/>
              <a:cs typeface="IBM Plex Sans" charset="0"/>
            </a:endParaRPr>
          </a:p>
        </p:txBody>
      </p:sp>
      <p:sp>
        <p:nvSpPr>
          <p:cNvPr id="2" name="Title 1"/>
          <p:cNvSpPr>
            <a:spLocks noGrp="1"/>
          </p:cNvSpPr>
          <p:nvPr>
            <p:ph type="title" hasCustomPrompt="1"/>
          </p:nvPr>
        </p:nvSpPr>
        <p:spPr>
          <a:xfrm>
            <a:off x="285750" y="428625"/>
            <a:ext cx="4097655"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14800" cy="3286125"/>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p:spPr>
        <p:txBody>
          <a:bodyPr tIns="0">
            <a:noAutofit/>
          </a:bodyPr>
          <a:lstStyle>
            <a:lvl1pPr>
              <a:defRPr>
                <a:latin typeface="IBM Plex Sans" charset="0"/>
                <a:ea typeface="IBM Plex Sans" charset="0"/>
                <a:cs typeface="IBM Plex Sans" charset="0"/>
              </a:defRPr>
            </a:lvl1pPr>
            <a:lvl2pPr>
              <a:defRPr>
                <a:latin typeface="IBM Plex Sans" charset="0"/>
                <a:ea typeface="IBM Plex Sans" charset="0"/>
                <a:cs typeface="IBM Plex Sans" charset="0"/>
              </a:defRPr>
            </a:lvl2pPr>
            <a:lvl3pPr>
              <a:defRPr>
                <a:latin typeface="IBM Plex Sans" charset="0"/>
                <a:ea typeface="IBM Plex Sans" charset="0"/>
                <a:cs typeface="IBM Plex Sans" charset="0"/>
              </a:defRPr>
            </a:lvl3pPr>
            <a:lvl4pPr>
              <a:defRPr>
                <a:latin typeface="IBM Plex Sans" charset="0"/>
                <a:ea typeface="IBM Plex Sans" charset="0"/>
                <a:cs typeface="IBM Plex Sans" charset="0"/>
              </a:defRPr>
            </a:lvl4pPr>
            <a:lvl5pPr>
              <a:defRPr>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a:defRPr/>
                </a:pPr>
                <a:t>28 March 2021</a:t>
              </a:fld>
              <a:endParaRPr lang="en-US" sz="499" dirty="0">
                <a:solidFill>
                  <a:srgbClr val="FFFFFF">
                    <a:alpha val="60000"/>
                  </a:srgb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FFFFFF">
                    <a:alpha val="60000"/>
                  </a:srgbClr>
                </a:solidFill>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00" smtClean="0">
                <a:solidFill>
                  <a:srgbClr val="FFFFFF"/>
                </a:solidFill>
                <a:latin typeface="IBM Plex Sans" charset="0"/>
                <a:ea typeface="IBM Plex Sans" charset="0"/>
                <a:cs typeface="IBM Plex Sans" charset="0"/>
              </a:rPr>
              <a:pPr/>
              <a:t>‹#›</a:t>
            </a:fld>
            <a:endParaRPr lang="en-US" sz="500" dirty="0">
              <a:solidFill>
                <a:srgbClr val="FFFFFF"/>
              </a:solidFill>
              <a:latin typeface="IBM Plex Sans" charset="0"/>
              <a:ea typeface="IBM Plex Sans" charset="0"/>
              <a:cs typeface="IBM Plex Sans" charset="0"/>
            </a:endParaRPr>
          </a:p>
        </p:txBody>
      </p:sp>
    </p:spTree>
    <p:extLst>
      <p:ext uri="{BB962C8B-B14F-4D97-AF65-F5344CB8AC3E}">
        <p14:creationId xmlns:p14="http://schemas.microsoft.com/office/powerpoint/2010/main" val="37897743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00000"/>
              </a:solidFill>
              <a:latin typeface="IBM Plex Sans" charset="0"/>
              <a:ea typeface="IBM Plex Sans" charset="0"/>
              <a:cs typeface="IBM Plex Sans" charset="0"/>
            </a:endParaRPr>
          </a:p>
        </p:txBody>
      </p:sp>
      <p:sp>
        <p:nvSpPr>
          <p:cNvPr id="2" name="Title 1"/>
          <p:cNvSpPr>
            <a:spLocks noGrp="1"/>
          </p:cNvSpPr>
          <p:nvPr>
            <p:ph type="title"/>
          </p:nvPr>
        </p:nvSpPr>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285750" y="1285875"/>
            <a:ext cx="4114800"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p:spPr>
        <p:txBody>
          <a:bodyPr tIns="0">
            <a:noAutofit/>
          </a:bodyPr>
          <a:lstStyle>
            <a:lvl1pPr>
              <a:defRPr>
                <a:solidFill>
                  <a:schemeClr val="tx1"/>
                </a:solidFill>
                <a:latin typeface="IBM Plex Sans" charset="0"/>
                <a:ea typeface="IBM Plex Sans" charset="0"/>
                <a:cs typeface="IBM Plex Sans" charset="0"/>
              </a:defRPr>
            </a:lvl1pPr>
            <a:lvl2pPr>
              <a:defRPr>
                <a:solidFill>
                  <a:schemeClr val="tx1"/>
                </a:solidFill>
                <a:latin typeface="IBM Plex Sans" charset="0"/>
                <a:ea typeface="IBM Plex Sans" charset="0"/>
                <a:cs typeface="IBM Plex Sans" charset="0"/>
              </a:defRPr>
            </a:lvl2pPr>
            <a:lvl3pPr>
              <a:defRPr>
                <a:solidFill>
                  <a:schemeClr val="tx1"/>
                </a:solidFill>
                <a:latin typeface="IBM Plex Sans" charset="0"/>
                <a:ea typeface="IBM Plex Sans" charset="0"/>
                <a:cs typeface="IBM Plex Sans" charset="0"/>
              </a:defRPr>
            </a:lvl3pPr>
            <a:lvl4pPr>
              <a:defRPr>
                <a:solidFill>
                  <a:schemeClr val="tx1"/>
                </a:solidFill>
                <a:latin typeface="IBM Plex Sans" charset="0"/>
                <a:ea typeface="IBM Plex Sans" charset="0"/>
                <a:cs typeface="IBM Plex Sans" charset="0"/>
              </a:defRPr>
            </a:lvl4pPr>
            <a:lvl5pPr>
              <a:defRPr>
                <a:solidFill>
                  <a:schemeClr val="tx1"/>
                </a:solidFill>
                <a:latin typeface="IBM Plex Sans" charset="0"/>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14800" cy="285750"/>
          </a:xfrm>
        </p:spPr>
        <p:txBody>
          <a:bodyPr tIns="0" anchor="b"/>
          <a:lstStyle>
            <a:lvl1pPr>
              <a:defRPr sz="500" b="0">
                <a:solidFill>
                  <a:schemeClr val="tx1">
                    <a:alpha val="6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5"/>
            <a:ext cx="1695844" cy="137857"/>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IBM Plex Sans" charset="0"/>
                  <a:ea typeface="IBM Plex Sans" charset="0"/>
                  <a:cs typeface="IBM Plex Sans" charset="0"/>
                </a:rPr>
                <a:t>©</a:t>
              </a:r>
              <a:r>
                <a:rPr lang="en-US" sz="250" dirty="0">
                  <a:solidFill>
                    <a:srgbClr val="000000">
                      <a:alpha val="60000"/>
                    </a:srgbClr>
                  </a:solidFill>
                  <a:latin typeface="IBM Plex Sans" charset="0"/>
                  <a:ea typeface="IBM Plex Sans" charset="0"/>
                  <a:cs typeface="IBM Plex Sans" charset="0"/>
                </a:rPr>
                <a:t> </a:t>
              </a:r>
              <a:r>
                <a:rPr lang="en-US" sz="499"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99" dirty="0">
                  <a:solidFill>
                    <a:srgbClr val="000000">
                      <a:alpha val="60000"/>
                    </a:srgbClr>
                  </a:solidFill>
                  <a:latin typeface="IBM Plex Sans" charset="0"/>
                  <a:ea typeface="IBM Plex Sans" charset="0"/>
                  <a:cs typeface="IBM Plex Sans" charset="0"/>
                </a:rPr>
                <a:t> </a:t>
              </a:r>
              <a:fld id="{7C9968D1-C8E5-4FE3-AED4-7D4518C301B3}" type="datetime3">
                <a:rPr lang="en-US" sz="499" smtClean="0">
                  <a:solidFill>
                    <a:srgbClr val="000000">
                      <a:alpha val="60000"/>
                    </a:srgbClr>
                  </a:solidFill>
                  <a:latin typeface="IBM Plex Sans" charset="0"/>
                  <a:ea typeface="IBM Plex Sans" charset="0"/>
                  <a:cs typeface="IBM Plex Sans" charset="0"/>
                </a:rPr>
                <a:pPr>
                  <a:defRPr/>
                </a:pPr>
                <a:t>28 March 2021</a:t>
              </a:fld>
              <a:endParaRPr lang="en-US" sz="499" dirty="0">
                <a:solidFill>
                  <a:srgbClr val="000000">
                    <a:alpha val="60000"/>
                  </a:srgb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IBM Plex Sans" charset="0"/>
                <a:ea typeface="IBM Plex Sans" charset="0"/>
                <a:cs typeface="IBM Plex Sans" charset="0"/>
              </a:rPr>
              <a:t>IBM Institute for Business Value</a:t>
            </a:r>
          </a:p>
        </p:txBody>
      </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00" smtClean="0">
                <a:solidFill>
                  <a:srgbClr val="000000"/>
                </a:solidFill>
                <a:latin typeface="IBM Plex Sans" charset="0"/>
                <a:ea typeface="IBM Plex Sans" charset="0"/>
                <a:cs typeface="IBM Plex Sans" charset="0"/>
              </a:rPr>
              <a:pPr/>
              <a:t>‹#›</a:t>
            </a:fld>
            <a:endParaRPr lang="en-US" sz="5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34045712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33338" y="4763"/>
            <a:ext cx="9177338" cy="5154612"/>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lIns="91438" tIns="45719" rIns="91438" bIns="45719" anchor="ctr"/>
          <a:lstStyle/>
          <a:p>
            <a:pPr algn="ctr" eaLnBrk="1" fontAlgn="auto" hangingPunct="1">
              <a:spcBef>
                <a:spcPts val="0"/>
              </a:spcBef>
              <a:spcAft>
                <a:spcPts val="0"/>
              </a:spcAft>
              <a:defRPr/>
            </a:pPr>
            <a:endParaRPr lang="en-US" dirty="0"/>
          </a:p>
        </p:txBody>
      </p:sp>
      <p:grpSp>
        <p:nvGrpSpPr>
          <p:cNvPr id="5" name="Group 482"/>
          <p:cNvGrpSpPr>
            <a:grpSpLocks noChangeAspect="1"/>
          </p:cNvGrpSpPr>
          <p:nvPr userDrawn="1"/>
        </p:nvGrpSpPr>
        <p:grpSpPr bwMode="auto">
          <a:xfrm>
            <a:off x="-12700" y="0"/>
            <a:ext cx="9169400" cy="5099050"/>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1097947346 h 11290"/>
                <a:gd name="T4" fmla="*/ 2044958897 w 20226"/>
                <a:gd name="T5" fmla="*/ 2147483647 h 11290"/>
                <a:gd name="T6" fmla="*/ 0 w 20226"/>
                <a:gd name="T7" fmla="*/ 1104841274 h 11290"/>
                <a:gd name="T8" fmla="*/ 635069149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rgbClr val="4178BE"/>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622566916 w 3073"/>
                <a:gd name="T3" fmla="*/ 0 h 5346"/>
                <a:gd name="T4" fmla="*/ 0 w 3073"/>
                <a:gd name="T5" fmla="*/ 1083847870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grpSp>
        <p:nvGrpSpPr>
          <p:cNvPr id="106" name="Group 441"/>
          <p:cNvGrpSpPr>
            <a:grpSpLocks/>
          </p:cNvGrpSpPr>
          <p:nvPr userDrawn="1"/>
        </p:nvGrpSpPr>
        <p:grpSpPr bwMode="auto">
          <a:xfrm>
            <a:off x="865188" y="4467226"/>
            <a:ext cx="715962" cy="292100"/>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7726759 w 230"/>
                <a:gd name="T3" fmla="*/ 0 h 43"/>
                <a:gd name="T4" fmla="*/ 29532379 w 230"/>
                <a:gd name="T5" fmla="*/ 5261173 h 43"/>
                <a:gd name="T6" fmla="*/ 0 w 230"/>
                <a:gd name="T7" fmla="*/ 5261173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8" name="Freeform 144"/>
            <p:cNvSpPr>
              <a:spLocks noChangeArrowheads="1"/>
            </p:cNvSpPr>
            <p:nvPr/>
          </p:nvSpPr>
          <p:spPr bwMode="auto">
            <a:xfrm>
              <a:off x="2451037" y="5477109"/>
              <a:ext cx="83866" cy="15219"/>
            </a:xfrm>
            <a:custGeom>
              <a:avLst/>
              <a:gdLst>
                <a:gd name="T0" fmla="*/ 30057142 w 233"/>
                <a:gd name="T1" fmla="*/ 5261173 h 43"/>
                <a:gd name="T2" fmla="*/ 0 w 233"/>
                <a:gd name="T3" fmla="*/ 5261173 h 43"/>
                <a:gd name="T4" fmla="*/ 2202472 w 233"/>
                <a:gd name="T5" fmla="*/ 0 h 43"/>
                <a:gd name="T6" fmla="*/ 30057142 w 233"/>
                <a:gd name="T7" fmla="*/ 0 h 43"/>
                <a:gd name="T8" fmla="*/ 30057142 w 233"/>
                <a:gd name="T9" fmla="*/ 526117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9" name="Freeform 145"/>
            <p:cNvSpPr>
              <a:spLocks noChangeArrowheads="1"/>
            </p:cNvSpPr>
            <p:nvPr/>
          </p:nvSpPr>
          <p:spPr bwMode="auto">
            <a:xfrm>
              <a:off x="2393855" y="5507547"/>
              <a:ext cx="48287" cy="15219"/>
            </a:xfrm>
            <a:custGeom>
              <a:avLst/>
              <a:gdLst>
                <a:gd name="T0" fmla="*/ 0 w 131"/>
                <a:gd name="T1" fmla="*/ 0 h 44"/>
                <a:gd name="T2" fmla="*/ 15760729 w 131"/>
                <a:gd name="T3" fmla="*/ 0 h 44"/>
                <a:gd name="T4" fmla="*/ 17662721 w 131"/>
                <a:gd name="T5" fmla="*/ 5144368 h 44"/>
                <a:gd name="T6" fmla="*/ 1901992 w 131"/>
                <a:gd name="T7" fmla="*/ 5144368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0" name="Freeform 146"/>
            <p:cNvSpPr>
              <a:spLocks noChangeArrowheads="1"/>
            </p:cNvSpPr>
            <p:nvPr/>
          </p:nvSpPr>
          <p:spPr bwMode="auto">
            <a:xfrm>
              <a:off x="2442142" y="5507547"/>
              <a:ext cx="47016" cy="16487"/>
            </a:xfrm>
            <a:custGeom>
              <a:avLst/>
              <a:gdLst>
                <a:gd name="T0" fmla="*/ 14941757 w 131"/>
                <a:gd name="T1" fmla="*/ 5660303 h 47"/>
                <a:gd name="T2" fmla="*/ 0 w 131"/>
                <a:gd name="T3" fmla="*/ 5660303 h 47"/>
                <a:gd name="T4" fmla="*/ 1803476 w 131"/>
                <a:gd name="T5" fmla="*/ 0 h 47"/>
                <a:gd name="T6" fmla="*/ 16745233 w 131"/>
                <a:gd name="T7" fmla="*/ 0 h 47"/>
                <a:gd name="T8" fmla="*/ 14941757 w 131"/>
                <a:gd name="T9" fmla="*/ 5660303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1" name="Freeform 147"/>
            <p:cNvSpPr>
              <a:spLocks noChangeArrowheads="1"/>
            </p:cNvSpPr>
            <p:nvPr/>
          </p:nvSpPr>
          <p:spPr bwMode="auto">
            <a:xfrm>
              <a:off x="2406562" y="5539254"/>
              <a:ext cx="73701" cy="15219"/>
            </a:xfrm>
            <a:custGeom>
              <a:avLst/>
              <a:gdLst>
                <a:gd name="T0" fmla="*/ 24893425 w 202"/>
                <a:gd name="T1" fmla="*/ 5261173 h 43"/>
                <a:gd name="T2" fmla="*/ 1863687 w 202"/>
                <a:gd name="T3" fmla="*/ 5261173 h 43"/>
                <a:gd name="T4" fmla="*/ 0 w 202"/>
                <a:gd name="T5" fmla="*/ 0 h 43"/>
                <a:gd name="T6" fmla="*/ 26757112 w 202"/>
                <a:gd name="T7" fmla="*/ 0 h 43"/>
                <a:gd name="T8" fmla="*/ 24893425 w 202"/>
                <a:gd name="T9" fmla="*/ 526117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2" name="Freeform 148"/>
            <p:cNvSpPr>
              <a:spLocks noChangeArrowheads="1"/>
            </p:cNvSpPr>
            <p:nvPr/>
          </p:nvSpPr>
          <p:spPr bwMode="auto">
            <a:xfrm>
              <a:off x="2349380" y="5568424"/>
              <a:ext cx="48287" cy="16487"/>
            </a:xfrm>
            <a:custGeom>
              <a:avLst/>
              <a:gdLst>
                <a:gd name="T0" fmla="*/ 8831361 w 131"/>
                <a:gd name="T1" fmla="*/ 6037240 h 44"/>
                <a:gd name="T2" fmla="*/ 0 w 131"/>
                <a:gd name="T3" fmla="*/ 6037240 h 44"/>
                <a:gd name="T4" fmla="*/ 0 w 131"/>
                <a:gd name="T5" fmla="*/ 0 h 44"/>
                <a:gd name="T6" fmla="*/ 17662721 w 131"/>
                <a:gd name="T7" fmla="*/ 0 h 44"/>
                <a:gd name="T8" fmla="*/ 17662721 w 131"/>
                <a:gd name="T9" fmla="*/ 6037240 h 44"/>
                <a:gd name="T10" fmla="*/ 8831361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3" name="Freeform 149"/>
            <p:cNvSpPr>
              <a:spLocks noChangeArrowheads="1"/>
            </p:cNvSpPr>
            <p:nvPr/>
          </p:nvSpPr>
          <p:spPr bwMode="auto">
            <a:xfrm>
              <a:off x="2487887" y="5568424"/>
              <a:ext cx="47016" cy="16487"/>
            </a:xfrm>
            <a:custGeom>
              <a:avLst/>
              <a:gdLst>
                <a:gd name="T0" fmla="*/ 8372796 w 131"/>
                <a:gd name="T1" fmla="*/ 6037240 h 44"/>
                <a:gd name="T2" fmla="*/ 0 w 131"/>
                <a:gd name="T3" fmla="*/ 6037240 h 44"/>
                <a:gd name="T4" fmla="*/ 0 w 131"/>
                <a:gd name="T5" fmla="*/ 0 h 44"/>
                <a:gd name="T6" fmla="*/ 16745233 w 131"/>
                <a:gd name="T7" fmla="*/ 0 h 44"/>
                <a:gd name="T8" fmla="*/ 16745233 w 131"/>
                <a:gd name="T9" fmla="*/ 6037240 h 44"/>
                <a:gd name="T10" fmla="*/ 8372796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4" name="Freeform 150"/>
            <p:cNvSpPr>
              <a:spLocks noChangeArrowheads="1"/>
            </p:cNvSpPr>
            <p:nvPr/>
          </p:nvSpPr>
          <p:spPr bwMode="auto">
            <a:xfrm>
              <a:off x="2349380" y="5539254"/>
              <a:ext cx="48287" cy="15219"/>
            </a:xfrm>
            <a:custGeom>
              <a:avLst/>
              <a:gdLst>
                <a:gd name="T0" fmla="*/ 8831361 w 131"/>
                <a:gd name="T1" fmla="*/ 5261173 h 43"/>
                <a:gd name="T2" fmla="*/ 0 w 131"/>
                <a:gd name="T3" fmla="*/ 5261173 h 43"/>
                <a:gd name="T4" fmla="*/ 0 w 131"/>
                <a:gd name="T5" fmla="*/ 0 h 43"/>
                <a:gd name="T6" fmla="*/ 17662721 w 131"/>
                <a:gd name="T7" fmla="*/ 0 h 43"/>
                <a:gd name="T8" fmla="*/ 17662721 w 131"/>
                <a:gd name="T9" fmla="*/ 5261173 h 43"/>
                <a:gd name="T10" fmla="*/ 8831361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5" name="Freeform 151"/>
            <p:cNvSpPr>
              <a:spLocks noChangeArrowheads="1"/>
            </p:cNvSpPr>
            <p:nvPr/>
          </p:nvSpPr>
          <p:spPr bwMode="auto">
            <a:xfrm>
              <a:off x="2487887" y="5539254"/>
              <a:ext cx="47016" cy="15219"/>
            </a:xfrm>
            <a:custGeom>
              <a:avLst/>
              <a:gdLst>
                <a:gd name="T0" fmla="*/ 8372796 w 131"/>
                <a:gd name="T1" fmla="*/ 5261173 h 43"/>
                <a:gd name="T2" fmla="*/ 0 w 131"/>
                <a:gd name="T3" fmla="*/ 5261173 h 43"/>
                <a:gd name="T4" fmla="*/ 0 w 131"/>
                <a:gd name="T5" fmla="*/ 0 h 43"/>
                <a:gd name="T6" fmla="*/ 16745233 w 131"/>
                <a:gd name="T7" fmla="*/ 0 h 43"/>
                <a:gd name="T8" fmla="*/ 16745233 w 131"/>
                <a:gd name="T9" fmla="*/ 5261173 h 43"/>
                <a:gd name="T10" fmla="*/ 8372796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6" name="Freeform 152"/>
            <p:cNvSpPr>
              <a:spLocks noChangeArrowheads="1"/>
            </p:cNvSpPr>
            <p:nvPr/>
          </p:nvSpPr>
          <p:spPr bwMode="auto">
            <a:xfrm>
              <a:off x="2349380" y="5507547"/>
              <a:ext cx="48287" cy="15219"/>
            </a:xfrm>
            <a:custGeom>
              <a:avLst/>
              <a:gdLst>
                <a:gd name="T0" fmla="*/ 8831361 w 131"/>
                <a:gd name="T1" fmla="*/ 5144368 h 44"/>
                <a:gd name="T2" fmla="*/ 0 w 131"/>
                <a:gd name="T3" fmla="*/ 5144368 h 44"/>
                <a:gd name="T4" fmla="*/ 0 w 131"/>
                <a:gd name="T5" fmla="*/ 0 h 44"/>
                <a:gd name="T6" fmla="*/ 17662721 w 131"/>
                <a:gd name="T7" fmla="*/ 0 h 44"/>
                <a:gd name="T8" fmla="*/ 17662721 w 131"/>
                <a:gd name="T9" fmla="*/ 5144368 h 44"/>
                <a:gd name="T10" fmla="*/ 8831361 w 131"/>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7" name="Freeform 153"/>
            <p:cNvSpPr>
              <a:spLocks noChangeArrowheads="1"/>
            </p:cNvSpPr>
            <p:nvPr/>
          </p:nvSpPr>
          <p:spPr bwMode="auto">
            <a:xfrm>
              <a:off x="2487887" y="5507547"/>
              <a:ext cx="47016" cy="15219"/>
            </a:xfrm>
            <a:custGeom>
              <a:avLst/>
              <a:gdLst>
                <a:gd name="T0" fmla="*/ 8372796 w 131"/>
                <a:gd name="T1" fmla="*/ 5144368 h 44"/>
                <a:gd name="T2" fmla="*/ 0 w 131"/>
                <a:gd name="T3" fmla="*/ 5144368 h 44"/>
                <a:gd name="T4" fmla="*/ 0 w 131"/>
                <a:gd name="T5" fmla="*/ 0 h 44"/>
                <a:gd name="T6" fmla="*/ 16745233 w 131"/>
                <a:gd name="T7" fmla="*/ 0 h 44"/>
                <a:gd name="T8" fmla="*/ 16745233 w 131"/>
                <a:gd name="T9" fmla="*/ 5144368 h 44"/>
                <a:gd name="T10" fmla="*/ 8372796 w 131"/>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8" name="Freeform 154"/>
            <p:cNvSpPr>
              <a:spLocks noChangeArrowheads="1"/>
            </p:cNvSpPr>
            <p:nvPr/>
          </p:nvSpPr>
          <p:spPr bwMode="auto">
            <a:xfrm>
              <a:off x="2317613" y="5600131"/>
              <a:ext cx="77513" cy="16488"/>
            </a:xfrm>
            <a:custGeom>
              <a:avLst/>
              <a:gdLst>
                <a:gd name="T0" fmla="*/ 13907635 w 215"/>
                <a:gd name="T1" fmla="*/ 6175331 h 43"/>
                <a:gd name="T2" fmla="*/ 0 w 215"/>
                <a:gd name="T3" fmla="*/ 6175331 h 43"/>
                <a:gd name="T4" fmla="*/ 0 w 215"/>
                <a:gd name="T5" fmla="*/ 0 h 43"/>
                <a:gd name="T6" fmla="*/ 27815270 w 215"/>
                <a:gd name="T7" fmla="*/ 0 h 43"/>
                <a:gd name="T8" fmla="*/ 27815270 w 215"/>
                <a:gd name="T9" fmla="*/ 6175331 h 43"/>
                <a:gd name="T10" fmla="*/ 13907635 w 215"/>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9" name="Freeform 155"/>
            <p:cNvSpPr>
              <a:spLocks noChangeArrowheads="1"/>
            </p:cNvSpPr>
            <p:nvPr/>
          </p:nvSpPr>
          <p:spPr bwMode="auto">
            <a:xfrm>
              <a:off x="2317613" y="5631838"/>
              <a:ext cx="77513" cy="16487"/>
            </a:xfrm>
            <a:custGeom>
              <a:avLst/>
              <a:gdLst>
                <a:gd name="T0" fmla="*/ 13907635 w 215"/>
                <a:gd name="T1" fmla="*/ 6174573 h 43"/>
                <a:gd name="T2" fmla="*/ 0 w 215"/>
                <a:gd name="T3" fmla="*/ 6174573 h 43"/>
                <a:gd name="T4" fmla="*/ 0 w 215"/>
                <a:gd name="T5" fmla="*/ 0 h 43"/>
                <a:gd name="T6" fmla="*/ 27815270 w 215"/>
                <a:gd name="T7" fmla="*/ 0 h 43"/>
                <a:gd name="T8" fmla="*/ 27815270 w 215"/>
                <a:gd name="T9" fmla="*/ 6174573 h 43"/>
                <a:gd name="T10" fmla="*/ 13907635 w 215"/>
                <a:gd name="T11" fmla="*/ 61745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0" name="Freeform 156"/>
            <p:cNvSpPr>
              <a:spLocks noChangeArrowheads="1"/>
            </p:cNvSpPr>
            <p:nvPr/>
          </p:nvSpPr>
          <p:spPr bwMode="auto">
            <a:xfrm>
              <a:off x="2146068" y="5568424"/>
              <a:ext cx="48287" cy="16487"/>
            </a:xfrm>
            <a:custGeom>
              <a:avLst/>
              <a:gdLst>
                <a:gd name="T0" fmla="*/ 8831361 w 131"/>
                <a:gd name="T1" fmla="*/ 6037240 h 44"/>
                <a:gd name="T2" fmla="*/ 0 w 131"/>
                <a:gd name="T3" fmla="*/ 6037240 h 44"/>
                <a:gd name="T4" fmla="*/ 0 w 131"/>
                <a:gd name="T5" fmla="*/ 0 h 44"/>
                <a:gd name="T6" fmla="*/ 17662721 w 131"/>
                <a:gd name="T7" fmla="*/ 0 h 44"/>
                <a:gd name="T8" fmla="*/ 17662721 w 131"/>
                <a:gd name="T9" fmla="*/ 6037240 h 44"/>
                <a:gd name="T10" fmla="*/ 8831361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1" name="Freeform 157"/>
            <p:cNvSpPr>
              <a:spLocks noChangeArrowheads="1"/>
            </p:cNvSpPr>
            <p:nvPr/>
          </p:nvSpPr>
          <p:spPr bwMode="auto">
            <a:xfrm>
              <a:off x="2146068" y="5477109"/>
              <a:ext cx="48287" cy="15219"/>
            </a:xfrm>
            <a:custGeom>
              <a:avLst/>
              <a:gdLst>
                <a:gd name="T0" fmla="*/ 8831361 w 131"/>
                <a:gd name="T1" fmla="*/ 5261173 h 43"/>
                <a:gd name="T2" fmla="*/ 0 w 131"/>
                <a:gd name="T3" fmla="*/ 5261173 h 43"/>
                <a:gd name="T4" fmla="*/ 0 w 131"/>
                <a:gd name="T5" fmla="*/ 0 h 43"/>
                <a:gd name="T6" fmla="*/ 17662721 w 131"/>
                <a:gd name="T7" fmla="*/ 0 h 43"/>
                <a:gd name="T8" fmla="*/ 17662721 w 131"/>
                <a:gd name="T9" fmla="*/ 5261173 h 43"/>
                <a:gd name="T10" fmla="*/ 8831361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2" name="Freeform 158"/>
            <p:cNvSpPr>
              <a:spLocks noChangeArrowheads="1"/>
            </p:cNvSpPr>
            <p:nvPr/>
          </p:nvSpPr>
          <p:spPr bwMode="auto">
            <a:xfrm>
              <a:off x="2022810" y="5568424"/>
              <a:ext cx="47016" cy="16487"/>
            </a:xfrm>
            <a:custGeom>
              <a:avLst/>
              <a:gdLst>
                <a:gd name="T0" fmla="*/ 8372796 w 131"/>
                <a:gd name="T1" fmla="*/ 6037240 h 44"/>
                <a:gd name="T2" fmla="*/ 0 w 131"/>
                <a:gd name="T3" fmla="*/ 6037240 h 44"/>
                <a:gd name="T4" fmla="*/ 0 w 131"/>
                <a:gd name="T5" fmla="*/ 0 h 44"/>
                <a:gd name="T6" fmla="*/ 16745233 w 131"/>
                <a:gd name="T7" fmla="*/ 0 h 44"/>
                <a:gd name="T8" fmla="*/ 16745233 w 131"/>
                <a:gd name="T9" fmla="*/ 6037240 h 44"/>
                <a:gd name="T10" fmla="*/ 8372796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3" name="Freeform 159"/>
            <p:cNvSpPr>
              <a:spLocks noChangeArrowheads="1"/>
            </p:cNvSpPr>
            <p:nvPr/>
          </p:nvSpPr>
          <p:spPr bwMode="auto">
            <a:xfrm>
              <a:off x="2022810" y="5539254"/>
              <a:ext cx="47016" cy="15219"/>
            </a:xfrm>
            <a:custGeom>
              <a:avLst/>
              <a:gdLst>
                <a:gd name="T0" fmla="*/ 8372796 w 131"/>
                <a:gd name="T1" fmla="*/ 5261173 h 43"/>
                <a:gd name="T2" fmla="*/ 0 w 131"/>
                <a:gd name="T3" fmla="*/ 5261173 h 43"/>
                <a:gd name="T4" fmla="*/ 0 w 131"/>
                <a:gd name="T5" fmla="*/ 0 h 43"/>
                <a:gd name="T6" fmla="*/ 16745233 w 131"/>
                <a:gd name="T7" fmla="*/ 0 h 43"/>
                <a:gd name="T8" fmla="*/ 16745233 w 131"/>
                <a:gd name="T9" fmla="*/ 5261173 h 43"/>
                <a:gd name="T10" fmla="*/ 8372796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4" name="Freeform 160"/>
            <p:cNvSpPr>
              <a:spLocks noChangeArrowheads="1"/>
            </p:cNvSpPr>
            <p:nvPr/>
          </p:nvSpPr>
          <p:spPr bwMode="auto">
            <a:xfrm>
              <a:off x="2022810" y="5507547"/>
              <a:ext cx="47016" cy="15219"/>
            </a:xfrm>
            <a:custGeom>
              <a:avLst/>
              <a:gdLst>
                <a:gd name="T0" fmla="*/ 8372796 w 131"/>
                <a:gd name="T1" fmla="*/ 5144368 h 44"/>
                <a:gd name="T2" fmla="*/ 0 w 131"/>
                <a:gd name="T3" fmla="*/ 5144368 h 44"/>
                <a:gd name="T4" fmla="*/ 0 w 131"/>
                <a:gd name="T5" fmla="*/ 0 h 44"/>
                <a:gd name="T6" fmla="*/ 16745233 w 131"/>
                <a:gd name="T7" fmla="*/ 0 h 44"/>
                <a:gd name="T8" fmla="*/ 16745233 w 131"/>
                <a:gd name="T9" fmla="*/ 5144368 h 44"/>
                <a:gd name="T10" fmla="*/ 8372796 w 131"/>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5" name="Freeform 161"/>
            <p:cNvSpPr>
              <a:spLocks noChangeArrowheads="1"/>
            </p:cNvSpPr>
            <p:nvPr/>
          </p:nvSpPr>
          <p:spPr bwMode="auto">
            <a:xfrm>
              <a:off x="2022810" y="5477109"/>
              <a:ext cx="47016" cy="15219"/>
            </a:xfrm>
            <a:custGeom>
              <a:avLst/>
              <a:gdLst>
                <a:gd name="T0" fmla="*/ 8372796 w 131"/>
                <a:gd name="T1" fmla="*/ 5261173 h 43"/>
                <a:gd name="T2" fmla="*/ 0 w 131"/>
                <a:gd name="T3" fmla="*/ 5261173 h 43"/>
                <a:gd name="T4" fmla="*/ 0 w 131"/>
                <a:gd name="T5" fmla="*/ 0 h 43"/>
                <a:gd name="T6" fmla="*/ 16745233 w 131"/>
                <a:gd name="T7" fmla="*/ 0 h 43"/>
                <a:gd name="T8" fmla="*/ 16745233 w 131"/>
                <a:gd name="T9" fmla="*/ 5261173 h 43"/>
                <a:gd name="T10" fmla="*/ 8372796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6" name="Freeform 162"/>
            <p:cNvSpPr>
              <a:spLocks noChangeArrowheads="1"/>
            </p:cNvSpPr>
            <p:nvPr/>
          </p:nvSpPr>
          <p:spPr bwMode="auto">
            <a:xfrm>
              <a:off x="1992313" y="5600131"/>
              <a:ext cx="109281" cy="16488"/>
            </a:xfrm>
            <a:custGeom>
              <a:avLst/>
              <a:gdLst>
                <a:gd name="T0" fmla="*/ 19641727 w 303"/>
                <a:gd name="T1" fmla="*/ 6175331 h 43"/>
                <a:gd name="T2" fmla="*/ 0 w 303"/>
                <a:gd name="T3" fmla="*/ 6175331 h 43"/>
                <a:gd name="T4" fmla="*/ 0 w 303"/>
                <a:gd name="T5" fmla="*/ 0 h 43"/>
                <a:gd name="T6" fmla="*/ 39283454 w 303"/>
                <a:gd name="T7" fmla="*/ 0 h 43"/>
                <a:gd name="T8" fmla="*/ 39283454 w 303"/>
                <a:gd name="T9" fmla="*/ 6175331 h 43"/>
                <a:gd name="T10" fmla="*/ 19641727 w 303"/>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7" name="Freeform 163"/>
            <p:cNvSpPr>
              <a:spLocks noChangeArrowheads="1"/>
            </p:cNvSpPr>
            <p:nvPr/>
          </p:nvSpPr>
          <p:spPr bwMode="auto">
            <a:xfrm>
              <a:off x="1992313" y="5631838"/>
              <a:ext cx="109281" cy="16487"/>
            </a:xfrm>
            <a:custGeom>
              <a:avLst/>
              <a:gdLst>
                <a:gd name="T0" fmla="*/ 19641727 w 303"/>
                <a:gd name="T1" fmla="*/ 6174573 h 43"/>
                <a:gd name="T2" fmla="*/ 0 w 303"/>
                <a:gd name="T3" fmla="*/ 6174573 h 43"/>
                <a:gd name="T4" fmla="*/ 0 w 303"/>
                <a:gd name="T5" fmla="*/ 0 h 43"/>
                <a:gd name="T6" fmla="*/ 39283454 w 303"/>
                <a:gd name="T7" fmla="*/ 0 h 43"/>
                <a:gd name="T8" fmla="*/ 39283454 w 303"/>
                <a:gd name="T9" fmla="*/ 6174573 h 43"/>
                <a:gd name="T10" fmla="*/ 19641727 w 303"/>
                <a:gd name="T11" fmla="*/ 61745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 name="Freeform 164"/>
            <p:cNvSpPr>
              <a:spLocks noChangeArrowheads="1"/>
            </p:cNvSpPr>
            <p:nvPr/>
          </p:nvSpPr>
          <p:spPr bwMode="auto">
            <a:xfrm>
              <a:off x="1992313" y="5414963"/>
              <a:ext cx="109281" cy="16488"/>
            </a:xfrm>
            <a:custGeom>
              <a:avLst/>
              <a:gdLst>
                <a:gd name="T0" fmla="*/ 19641727 w 303"/>
                <a:gd name="T1" fmla="*/ 6175331 h 43"/>
                <a:gd name="T2" fmla="*/ 0 w 303"/>
                <a:gd name="T3" fmla="*/ 6175331 h 43"/>
                <a:gd name="T4" fmla="*/ 0 w 303"/>
                <a:gd name="T5" fmla="*/ 0 h 43"/>
                <a:gd name="T6" fmla="*/ 39283454 w 303"/>
                <a:gd name="T7" fmla="*/ 0 h 43"/>
                <a:gd name="T8" fmla="*/ 39283454 w 303"/>
                <a:gd name="T9" fmla="*/ 6175331 h 43"/>
                <a:gd name="T10" fmla="*/ 19641727 w 303"/>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 name="Freeform 165"/>
            <p:cNvSpPr>
              <a:spLocks noChangeArrowheads="1"/>
            </p:cNvSpPr>
            <p:nvPr/>
          </p:nvSpPr>
          <p:spPr bwMode="auto">
            <a:xfrm>
              <a:off x="1992313" y="5445402"/>
              <a:ext cx="109281" cy="15219"/>
            </a:xfrm>
            <a:custGeom>
              <a:avLst/>
              <a:gdLst>
                <a:gd name="T0" fmla="*/ 19641727 w 303"/>
                <a:gd name="T1" fmla="*/ 5144368 h 44"/>
                <a:gd name="T2" fmla="*/ 0 w 303"/>
                <a:gd name="T3" fmla="*/ 5144368 h 44"/>
                <a:gd name="T4" fmla="*/ 0 w 303"/>
                <a:gd name="T5" fmla="*/ 0 h 44"/>
                <a:gd name="T6" fmla="*/ 39283454 w 303"/>
                <a:gd name="T7" fmla="*/ 0 h 44"/>
                <a:gd name="T8" fmla="*/ 39283454 w 303"/>
                <a:gd name="T9" fmla="*/ 5144368 h 44"/>
                <a:gd name="T10" fmla="*/ 19641727 w 303"/>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0" name="Freeform 166"/>
            <p:cNvSpPr>
              <a:spLocks noChangeArrowheads="1"/>
            </p:cNvSpPr>
            <p:nvPr/>
          </p:nvSpPr>
          <p:spPr bwMode="auto">
            <a:xfrm>
              <a:off x="2317613" y="5414963"/>
              <a:ext cx="94032" cy="16488"/>
            </a:xfrm>
            <a:custGeom>
              <a:avLst/>
              <a:gdLst>
                <a:gd name="T0" fmla="*/ 0 w 260"/>
                <a:gd name="T1" fmla="*/ 0 h 43"/>
                <a:gd name="T2" fmla="*/ 32045744 w 260"/>
                <a:gd name="T3" fmla="*/ 0 h 43"/>
                <a:gd name="T4" fmla="*/ 33876836 w 260"/>
                <a:gd name="T5" fmla="*/ 6175331 h 43"/>
                <a:gd name="T6" fmla="*/ 0 w 260"/>
                <a:gd name="T7" fmla="*/ 6175331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36491928 w 289"/>
                <a:gd name="T3" fmla="*/ 0 h 44"/>
                <a:gd name="T4" fmla="*/ 38356412 w 289"/>
                <a:gd name="T5" fmla="*/ 5144368 h 44"/>
                <a:gd name="T6" fmla="*/ 0 w 289"/>
                <a:gd name="T7" fmla="*/ 5144368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2" name="Freeform 168"/>
            <p:cNvSpPr>
              <a:spLocks noChangeArrowheads="1"/>
            </p:cNvSpPr>
            <p:nvPr/>
          </p:nvSpPr>
          <p:spPr bwMode="auto">
            <a:xfrm>
              <a:off x="2473909" y="5414963"/>
              <a:ext cx="91491" cy="16488"/>
            </a:xfrm>
            <a:custGeom>
              <a:avLst/>
              <a:gdLst>
                <a:gd name="T0" fmla="*/ 32443705 w 257"/>
                <a:gd name="T1" fmla="*/ 0 h 43"/>
                <a:gd name="T2" fmla="*/ 32443705 w 257"/>
                <a:gd name="T3" fmla="*/ 6175331 h 43"/>
                <a:gd name="T4" fmla="*/ 0 w 257"/>
                <a:gd name="T5" fmla="*/ 6175331 h 43"/>
                <a:gd name="T6" fmla="*/ 1774285 w 257"/>
                <a:gd name="T7" fmla="*/ 0 h 43"/>
                <a:gd name="T8" fmla="*/ 32443705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3" name="Freeform 169"/>
            <p:cNvSpPr>
              <a:spLocks noChangeArrowheads="1"/>
            </p:cNvSpPr>
            <p:nvPr/>
          </p:nvSpPr>
          <p:spPr bwMode="auto">
            <a:xfrm>
              <a:off x="2462473" y="5445402"/>
              <a:ext cx="102927" cy="15219"/>
            </a:xfrm>
            <a:custGeom>
              <a:avLst/>
              <a:gdLst>
                <a:gd name="T0" fmla="*/ 36912285 w 286"/>
                <a:gd name="T1" fmla="*/ 5144368 h 44"/>
                <a:gd name="T2" fmla="*/ 0 w 286"/>
                <a:gd name="T3" fmla="*/ 5144368 h 44"/>
                <a:gd name="T4" fmla="*/ 1942657 w 286"/>
                <a:gd name="T5" fmla="*/ 0 h 44"/>
                <a:gd name="T6" fmla="*/ 36912285 w 286"/>
                <a:gd name="T7" fmla="*/ 0 h 44"/>
                <a:gd name="T8" fmla="*/ 36912285 w 286"/>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4" name="Freeform 170"/>
            <p:cNvSpPr>
              <a:spLocks noChangeArrowheads="1"/>
            </p:cNvSpPr>
            <p:nvPr/>
          </p:nvSpPr>
          <p:spPr bwMode="auto">
            <a:xfrm>
              <a:off x="2487887" y="5600131"/>
              <a:ext cx="77513" cy="16488"/>
            </a:xfrm>
            <a:custGeom>
              <a:avLst/>
              <a:gdLst>
                <a:gd name="T0" fmla="*/ 13907635 w 215"/>
                <a:gd name="T1" fmla="*/ 6175331 h 43"/>
                <a:gd name="T2" fmla="*/ 0 w 215"/>
                <a:gd name="T3" fmla="*/ 6175331 h 43"/>
                <a:gd name="T4" fmla="*/ 0 w 215"/>
                <a:gd name="T5" fmla="*/ 0 h 43"/>
                <a:gd name="T6" fmla="*/ 27815270 w 215"/>
                <a:gd name="T7" fmla="*/ 0 h 43"/>
                <a:gd name="T8" fmla="*/ 27815270 w 215"/>
                <a:gd name="T9" fmla="*/ 6175331 h 43"/>
                <a:gd name="T10" fmla="*/ 13907635 w 215"/>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5" name="Freeform 171"/>
            <p:cNvSpPr>
              <a:spLocks noChangeArrowheads="1"/>
            </p:cNvSpPr>
            <p:nvPr/>
          </p:nvSpPr>
          <p:spPr bwMode="auto">
            <a:xfrm>
              <a:off x="2487887" y="5631838"/>
              <a:ext cx="77513" cy="16487"/>
            </a:xfrm>
            <a:custGeom>
              <a:avLst/>
              <a:gdLst>
                <a:gd name="T0" fmla="*/ 13907635 w 215"/>
                <a:gd name="T1" fmla="*/ 6174573 h 43"/>
                <a:gd name="T2" fmla="*/ 0 w 215"/>
                <a:gd name="T3" fmla="*/ 6174573 h 43"/>
                <a:gd name="T4" fmla="*/ 0 w 215"/>
                <a:gd name="T5" fmla="*/ 0 h 43"/>
                <a:gd name="T6" fmla="*/ 27815270 w 215"/>
                <a:gd name="T7" fmla="*/ 0 h 43"/>
                <a:gd name="T8" fmla="*/ 27815270 w 215"/>
                <a:gd name="T9" fmla="*/ 6174573 h 43"/>
                <a:gd name="T10" fmla="*/ 13907635 w 215"/>
                <a:gd name="T11" fmla="*/ 61745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6" name="Freeform 172"/>
            <p:cNvSpPr>
              <a:spLocks noChangeArrowheads="1"/>
            </p:cNvSpPr>
            <p:nvPr/>
          </p:nvSpPr>
          <p:spPr bwMode="auto">
            <a:xfrm>
              <a:off x="2437059" y="5631838"/>
              <a:ext cx="11436" cy="16487"/>
            </a:xfrm>
            <a:custGeom>
              <a:avLst/>
              <a:gdLst>
                <a:gd name="T0" fmla="*/ 2177178 w 29"/>
                <a:gd name="T1" fmla="*/ 5780844 h 46"/>
                <a:gd name="T2" fmla="*/ 0 w 29"/>
                <a:gd name="T3" fmla="*/ 0 h 46"/>
                <a:gd name="T4" fmla="*/ 4354356 w 29"/>
                <a:gd name="T5" fmla="*/ 0 h 46"/>
                <a:gd name="T6" fmla="*/ 2177178 w 29"/>
                <a:gd name="T7" fmla="*/ 5780844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7" name="Freeform 173"/>
            <p:cNvSpPr>
              <a:spLocks noChangeArrowheads="1"/>
            </p:cNvSpPr>
            <p:nvPr/>
          </p:nvSpPr>
          <p:spPr bwMode="auto">
            <a:xfrm>
              <a:off x="2425623" y="5600131"/>
              <a:ext cx="31768" cy="16488"/>
            </a:xfrm>
            <a:custGeom>
              <a:avLst/>
              <a:gdLst>
                <a:gd name="T0" fmla="*/ 9513433 w 88"/>
                <a:gd name="T1" fmla="*/ 6175331 h 43"/>
                <a:gd name="T2" fmla="*/ 2215457 w 88"/>
                <a:gd name="T3" fmla="*/ 6175331 h 43"/>
                <a:gd name="T4" fmla="*/ 0 w 88"/>
                <a:gd name="T5" fmla="*/ 0 h 43"/>
                <a:gd name="T6" fmla="*/ 11337927 w 88"/>
                <a:gd name="T7" fmla="*/ 0 h 43"/>
                <a:gd name="T8" fmla="*/ 9513433 w 88"/>
                <a:gd name="T9" fmla="*/ 617533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8" name="Freeform 174"/>
            <p:cNvSpPr>
              <a:spLocks noChangeArrowheads="1"/>
            </p:cNvSpPr>
            <p:nvPr/>
          </p:nvSpPr>
          <p:spPr bwMode="auto">
            <a:xfrm>
              <a:off x="2416728" y="5570961"/>
              <a:ext cx="52098" cy="15219"/>
            </a:xfrm>
            <a:custGeom>
              <a:avLst/>
              <a:gdLst>
                <a:gd name="T0" fmla="*/ 16653036 w 145"/>
                <a:gd name="T1" fmla="*/ 5144368 h 44"/>
                <a:gd name="T2" fmla="*/ 1807262 w 145"/>
                <a:gd name="T3" fmla="*/ 5144368 h 44"/>
                <a:gd name="T4" fmla="*/ 0 w 145"/>
                <a:gd name="T5" fmla="*/ 0 h 44"/>
                <a:gd name="T6" fmla="*/ 18589644 w 145"/>
                <a:gd name="T7" fmla="*/ 0 h 44"/>
                <a:gd name="T8" fmla="*/ 16653036 w 145"/>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47955383 w 407"/>
                <a:gd name="T3" fmla="*/ 0 h 43"/>
                <a:gd name="T4" fmla="*/ 52338595 w 407"/>
                <a:gd name="T5" fmla="*/ 5261173 h 43"/>
                <a:gd name="T6" fmla="*/ 0 w 407"/>
                <a:gd name="T7" fmla="*/ 5261173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0" name="Freeform 176"/>
            <p:cNvSpPr>
              <a:spLocks noChangeArrowheads="1"/>
            </p:cNvSpPr>
            <p:nvPr/>
          </p:nvSpPr>
          <p:spPr bwMode="auto">
            <a:xfrm>
              <a:off x="2240100" y="5570961"/>
              <a:ext cx="62265" cy="15219"/>
            </a:xfrm>
            <a:custGeom>
              <a:avLst/>
              <a:gdLst>
                <a:gd name="T0" fmla="*/ 22153100 w 174"/>
                <a:gd name="T1" fmla="*/ 5144368 h 44"/>
                <a:gd name="T2" fmla="*/ 0 w 174"/>
                <a:gd name="T3" fmla="*/ 5144368 h 44"/>
                <a:gd name="T4" fmla="*/ 0 w 174"/>
                <a:gd name="T5" fmla="*/ 0 h 44"/>
                <a:gd name="T6" fmla="*/ 21384807 w 174"/>
                <a:gd name="T7" fmla="*/ 0 h 44"/>
                <a:gd name="T8" fmla="*/ 22153100 w 174"/>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1" name="Freeform 177"/>
            <p:cNvSpPr>
              <a:spLocks noChangeArrowheads="1"/>
            </p:cNvSpPr>
            <p:nvPr/>
          </p:nvSpPr>
          <p:spPr bwMode="auto">
            <a:xfrm>
              <a:off x="2115571" y="5600131"/>
              <a:ext cx="184252" cy="16488"/>
            </a:xfrm>
            <a:custGeom>
              <a:avLst/>
              <a:gdLst>
                <a:gd name="T0" fmla="*/ 0 w 512"/>
                <a:gd name="T1" fmla="*/ 6175331 h 43"/>
                <a:gd name="T2" fmla="*/ 0 w 512"/>
                <a:gd name="T3" fmla="*/ 0 h 43"/>
                <a:gd name="T4" fmla="*/ 66176697 w 512"/>
                <a:gd name="T5" fmla="*/ 0 h 43"/>
                <a:gd name="T6" fmla="*/ 63975029 w 512"/>
                <a:gd name="T7" fmla="*/ 6175331 h 43"/>
                <a:gd name="T8" fmla="*/ 0 w 512"/>
                <a:gd name="T9" fmla="*/ 617533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2" name="Freeform 178"/>
            <p:cNvSpPr>
              <a:spLocks noChangeArrowheads="1"/>
            </p:cNvSpPr>
            <p:nvPr/>
          </p:nvSpPr>
          <p:spPr bwMode="auto">
            <a:xfrm>
              <a:off x="2115571" y="5631838"/>
              <a:ext cx="165191" cy="16487"/>
            </a:xfrm>
            <a:custGeom>
              <a:avLst/>
              <a:gdLst>
                <a:gd name="T0" fmla="*/ 0 w 458"/>
                <a:gd name="T1" fmla="*/ 6037240 h 44"/>
                <a:gd name="T2" fmla="*/ 0 w 458"/>
                <a:gd name="T3" fmla="*/ 0 h 44"/>
                <a:gd name="T4" fmla="*/ 59450726 w 458"/>
                <a:gd name="T5" fmla="*/ 0 h 44"/>
                <a:gd name="T6" fmla="*/ 44750891 w 458"/>
                <a:gd name="T7" fmla="*/ 6037240 h 44"/>
                <a:gd name="T8" fmla="*/ 0 w 458"/>
                <a:gd name="T9" fmla="*/ 603724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3" name="Freeform 179"/>
            <p:cNvSpPr>
              <a:spLocks noChangeArrowheads="1"/>
            </p:cNvSpPr>
            <p:nvPr/>
          </p:nvSpPr>
          <p:spPr bwMode="auto">
            <a:xfrm>
              <a:off x="2146068" y="5508815"/>
              <a:ext cx="147402" cy="15219"/>
            </a:xfrm>
            <a:custGeom>
              <a:avLst/>
              <a:gdLst>
                <a:gd name="T0" fmla="*/ 0 w 410"/>
                <a:gd name="T1" fmla="*/ 5144368 h 44"/>
                <a:gd name="T2" fmla="*/ 0 w 410"/>
                <a:gd name="T3" fmla="*/ 0 h 44"/>
                <a:gd name="T4" fmla="*/ 52864109 w 410"/>
                <a:gd name="T5" fmla="*/ 0 h 44"/>
                <a:gd name="T6" fmla="*/ 48081813 w 410"/>
                <a:gd name="T7" fmla="*/ 5144368 h 44"/>
                <a:gd name="T8" fmla="*/ 0 w 410"/>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4" name="Freeform 180"/>
            <p:cNvSpPr>
              <a:spLocks noChangeArrowheads="1"/>
            </p:cNvSpPr>
            <p:nvPr/>
          </p:nvSpPr>
          <p:spPr bwMode="auto">
            <a:xfrm>
              <a:off x="2240100" y="5477109"/>
              <a:ext cx="62265" cy="15219"/>
            </a:xfrm>
            <a:custGeom>
              <a:avLst/>
              <a:gdLst>
                <a:gd name="T0" fmla="*/ 21384807 w 174"/>
                <a:gd name="T1" fmla="*/ 5261173 h 43"/>
                <a:gd name="T2" fmla="*/ 0 w 174"/>
                <a:gd name="T3" fmla="*/ 5261173 h 43"/>
                <a:gd name="T4" fmla="*/ 0 w 174"/>
                <a:gd name="T5" fmla="*/ 0 h 43"/>
                <a:gd name="T6" fmla="*/ 22153100 w 174"/>
                <a:gd name="T7" fmla="*/ 0 h 43"/>
                <a:gd name="T8" fmla="*/ 21384807 w 174"/>
                <a:gd name="T9" fmla="*/ 526117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44750891 w 458"/>
                <a:gd name="T3" fmla="*/ 0 h 43"/>
                <a:gd name="T4" fmla="*/ 59450726 w 458"/>
                <a:gd name="T5" fmla="*/ 6175331 h 43"/>
                <a:gd name="T6" fmla="*/ 0 w 458"/>
                <a:gd name="T7" fmla="*/ 6175331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6" name="Freeform 182"/>
            <p:cNvSpPr>
              <a:spLocks noChangeArrowheads="1"/>
            </p:cNvSpPr>
            <p:nvPr/>
          </p:nvSpPr>
          <p:spPr bwMode="auto">
            <a:xfrm>
              <a:off x="2115571" y="5445402"/>
              <a:ext cx="184252" cy="15219"/>
            </a:xfrm>
            <a:custGeom>
              <a:avLst/>
              <a:gdLst>
                <a:gd name="T0" fmla="*/ 0 w 512"/>
                <a:gd name="T1" fmla="*/ 5144368 h 44"/>
                <a:gd name="T2" fmla="*/ 0 w 512"/>
                <a:gd name="T3" fmla="*/ 0 h 44"/>
                <a:gd name="T4" fmla="*/ 63975029 w 512"/>
                <a:gd name="T5" fmla="*/ 0 h 44"/>
                <a:gd name="T6" fmla="*/ 66176697 w 512"/>
                <a:gd name="T7" fmla="*/ 5144368 h 44"/>
                <a:gd name="T8" fmla="*/ 0 w 512"/>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 name="Title 1"/>
          <p:cNvSpPr>
            <a:spLocks noGrp="1"/>
          </p:cNvSpPr>
          <p:nvPr>
            <p:ph type="ctrTitle"/>
          </p:nvPr>
        </p:nvSpPr>
        <p:spPr>
          <a:xfrm>
            <a:off x="764720" y="1480686"/>
            <a:ext cx="7038519" cy="926422"/>
          </a:xfrm>
        </p:spPr>
        <p:txBody>
          <a:bodyPr anchor="b">
            <a:normAutofit/>
          </a:bodyPr>
          <a:lstStyle>
            <a:lvl1pPr algn="l">
              <a:lnSpc>
                <a:spcPct val="85000"/>
              </a:lnSpc>
              <a:defRPr sz="3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64720" y="2424306"/>
            <a:ext cx="6400800" cy="648134"/>
          </a:xfrm>
        </p:spPr>
        <p:txBody>
          <a:bodyPr tIns="0"/>
          <a:lstStyle>
            <a:lvl1pPr marL="0" indent="0" algn="l">
              <a:buNone/>
              <a:defRPr>
                <a:solidFill>
                  <a:schemeClr val="accent6"/>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Master subtitle style</a:t>
            </a:r>
          </a:p>
        </p:txBody>
      </p:sp>
      <p:sp>
        <p:nvSpPr>
          <p:cNvPr id="147" name="Slide Number Placeholder 5"/>
          <p:cNvSpPr>
            <a:spLocks noGrp="1"/>
          </p:cNvSpPr>
          <p:nvPr>
            <p:ph type="sldNum" sz="quarter" idx="10"/>
          </p:nvPr>
        </p:nvSpPr>
        <p:spPr/>
        <p:txBody>
          <a:bodyPr/>
          <a:lstStyle>
            <a:lvl1pPr>
              <a:defRPr/>
            </a:lvl1pPr>
          </a:lstStyle>
          <a:p>
            <a:fld id="{A792CEAE-9512-ED46-AEF7-5199010EE140}" type="slidenum">
              <a:rPr lang="en-US"/>
              <a:pPr/>
              <a:t>‹#›</a:t>
            </a:fld>
            <a:endParaRPr lang="en-US"/>
          </a:p>
        </p:txBody>
      </p:sp>
    </p:spTree>
    <p:extLst>
      <p:ext uri="{BB962C8B-B14F-4D97-AF65-F5344CB8AC3E}">
        <p14:creationId xmlns:p14="http://schemas.microsoft.com/office/powerpoint/2010/main" val="3278737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6_Copy + half-image_BLUE righ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chemeClr val="accent3"/>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61268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pPr/>
              <a:t>‹#›</a:t>
            </a:fld>
            <a:endParaRPr lang="en-US"/>
          </a:p>
        </p:txBody>
      </p:sp>
    </p:spTree>
    <p:extLst>
      <p:ext uri="{BB962C8B-B14F-4D97-AF65-F5344CB8AC3E}">
        <p14:creationId xmlns:p14="http://schemas.microsoft.com/office/powerpoint/2010/main" val="205316529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4178BE"/>
          </a:solidFill>
          <a:ln>
            <a:noFill/>
          </a:ln>
        </p:spPr>
        <p:style>
          <a:lnRef idx="2">
            <a:schemeClr val="accent2">
              <a:shade val="50000"/>
            </a:schemeClr>
          </a:lnRef>
          <a:fillRef idx="1">
            <a:schemeClr val="accent2"/>
          </a:fillRef>
          <a:effectRef idx="0">
            <a:schemeClr val="accent2"/>
          </a:effectRef>
          <a:fontRef idx="minor">
            <a:schemeClr val="lt1"/>
          </a:fontRef>
        </p:style>
        <p:txBody>
          <a:bodyPr lIns="91438" tIns="45719" rIns="91438" bIns="45719" anchor="ctr"/>
          <a:lstStyle/>
          <a:p>
            <a:pPr algn="ctr" eaLnBrk="1" fontAlgn="auto" hangingPunct="1">
              <a:spcBef>
                <a:spcPts val="0"/>
              </a:spcBef>
              <a:spcAft>
                <a:spcPts val="0"/>
              </a:spcAft>
              <a:defRPr/>
            </a:pPr>
            <a:endParaRPr lang="en-US"/>
          </a:p>
        </p:txBody>
      </p:sp>
      <p:grpSp>
        <p:nvGrpSpPr>
          <p:cNvPr id="5" name="Group 711"/>
          <p:cNvGrpSpPr>
            <a:grpSpLocks noChangeAspect="1"/>
          </p:cNvGrpSpPr>
          <p:nvPr userDrawn="1"/>
        </p:nvGrpSpPr>
        <p:grpSpPr bwMode="auto">
          <a:xfrm>
            <a:off x="-12700" y="0"/>
            <a:ext cx="9169400" cy="5099050"/>
            <a:chOff x="1587" y="-1"/>
            <a:chExt cx="9142413" cy="5083765"/>
          </a:xfrm>
        </p:grpSpPr>
        <p:sp>
          <p:nvSpPr>
            <p:cNvPr id="6" name="Freeform 2"/>
            <p:cNvSpPr>
              <a:spLocks noChangeArrowheads="1"/>
            </p:cNvSpPr>
            <p:nvPr userDrawn="1"/>
          </p:nvSpPr>
          <p:spPr bwMode="auto">
            <a:xfrm>
              <a:off x="34827" y="-1"/>
              <a:ext cx="9109173" cy="5083765"/>
            </a:xfrm>
            <a:custGeom>
              <a:avLst/>
              <a:gdLst>
                <a:gd name="T0" fmla="*/ 2147483647 w 20226"/>
                <a:gd name="T1" fmla="*/ 0 h 11290"/>
                <a:gd name="T2" fmla="*/ 2147483647 w 20226"/>
                <a:gd name="T3" fmla="*/ 1097947346 h 11290"/>
                <a:gd name="T4" fmla="*/ 2044958897 w 20226"/>
                <a:gd name="T5" fmla="*/ 2147483647 h 11290"/>
                <a:gd name="T6" fmla="*/ 0 w 20226"/>
                <a:gd name="T7" fmla="*/ 1104841274 h 11290"/>
                <a:gd name="T8" fmla="*/ 635069149 w 20226"/>
                <a:gd name="T9" fmla="*/ 0 h 11290"/>
                <a:gd name="T10" fmla="*/ 2147483647 w 20226"/>
                <a:gd name="T11" fmla="*/ 0 h 112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226" h="11290">
                  <a:moveTo>
                    <a:pt x="20225" y="0"/>
                  </a:moveTo>
                  <a:lnTo>
                    <a:pt x="20225" y="5415"/>
                  </a:lnTo>
                  <a:lnTo>
                    <a:pt x="10082" y="11289"/>
                  </a:lnTo>
                  <a:lnTo>
                    <a:pt x="0" y="5449"/>
                  </a:lnTo>
                  <a:lnTo>
                    <a:pt x="3131" y="0"/>
                  </a:lnTo>
                  <a:lnTo>
                    <a:pt x="20225" y="0"/>
                  </a:lnTo>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 name="Freeform 1"/>
            <p:cNvSpPr>
              <a:spLocks noChangeArrowheads="1"/>
            </p:cNvSpPr>
            <p:nvPr userDrawn="1"/>
          </p:nvSpPr>
          <p:spPr bwMode="auto">
            <a:xfrm>
              <a:off x="1587" y="-1"/>
              <a:ext cx="1383391" cy="2407350"/>
            </a:xfrm>
            <a:custGeom>
              <a:avLst/>
              <a:gdLst>
                <a:gd name="T0" fmla="*/ 0 w 3073"/>
                <a:gd name="T1" fmla="*/ 0 h 5346"/>
                <a:gd name="T2" fmla="*/ 622566916 w 3073"/>
                <a:gd name="T3" fmla="*/ 0 h 5346"/>
                <a:gd name="T4" fmla="*/ 0 w 3073"/>
                <a:gd name="T5" fmla="*/ 1083847870 h 5346"/>
                <a:gd name="T6" fmla="*/ 0 w 3073"/>
                <a:gd name="T7" fmla="*/ 0 h 53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3" h="5346">
                  <a:moveTo>
                    <a:pt x="0" y="0"/>
                  </a:moveTo>
                  <a:lnTo>
                    <a:pt x="3072" y="0"/>
                  </a:lnTo>
                  <a:lnTo>
                    <a:pt x="0" y="5345"/>
                  </a:lnTo>
                  <a:lnTo>
                    <a:pt x="0" y="0"/>
                  </a:lnTo>
                </a:path>
              </a:pathLst>
            </a:custGeom>
            <a:solidFill>
              <a:srgbClr val="325C8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grpSp>
        <p:nvGrpSpPr>
          <p:cNvPr id="8" name="Group 572"/>
          <p:cNvGrpSpPr>
            <a:grpSpLocks/>
          </p:cNvGrpSpPr>
          <p:nvPr userDrawn="1"/>
        </p:nvGrpSpPr>
        <p:grpSpPr bwMode="auto">
          <a:xfrm>
            <a:off x="5535613" y="428626"/>
            <a:ext cx="3268662" cy="555625"/>
            <a:chOff x="5715000" y="2190750"/>
            <a:chExt cx="2613025" cy="444500"/>
          </a:xfrm>
        </p:grpSpPr>
        <p:sp>
          <p:nvSpPr>
            <p:cNvPr id="9" name="Freeform 47"/>
            <p:cNvSpPr>
              <a:spLocks noChangeArrowheads="1"/>
            </p:cNvSpPr>
            <p:nvPr/>
          </p:nvSpPr>
          <p:spPr bwMode="auto">
            <a:xfrm>
              <a:off x="5718807" y="2195830"/>
              <a:ext cx="32996" cy="243840"/>
            </a:xfrm>
            <a:custGeom>
              <a:avLst/>
              <a:gdLst>
                <a:gd name="T0" fmla="*/ 0 w 91"/>
                <a:gd name="T1" fmla="*/ 0 h 681"/>
                <a:gd name="T2" fmla="*/ 11832511 w 91"/>
                <a:gd name="T3" fmla="*/ 0 h 681"/>
                <a:gd name="T4" fmla="*/ 11832511 w 91"/>
                <a:gd name="T5" fmla="*/ 87181573 h 681"/>
                <a:gd name="T6" fmla="*/ 0 w 91"/>
                <a:gd name="T7" fmla="*/ 87181573 h 681"/>
                <a:gd name="T8" fmla="*/ 0 w 91"/>
                <a:gd name="T9" fmla="*/ 0 h 6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 h="681">
                  <a:moveTo>
                    <a:pt x="0" y="0"/>
                  </a:moveTo>
                  <a:lnTo>
                    <a:pt x="90" y="0"/>
                  </a:lnTo>
                  <a:lnTo>
                    <a:pt x="90" y="680"/>
                  </a:lnTo>
                  <a:lnTo>
                    <a:pt x="0" y="680"/>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48"/>
            <p:cNvSpPr>
              <a:spLocks noChangeArrowheads="1"/>
            </p:cNvSpPr>
            <p:nvPr/>
          </p:nvSpPr>
          <p:spPr bwMode="auto">
            <a:xfrm>
              <a:off x="5789875" y="2259330"/>
              <a:ext cx="147213" cy="182880"/>
            </a:xfrm>
            <a:custGeom>
              <a:avLst/>
              <a:gdLst>
                <a:gd name="T0" fmla="*/ 0 w 410"/>
                <a:gd name="T1" fmla="*/ 1437018 h 506"/>
                <a:gd name="T2" fmla="*/ 9797923 w 410"/>
                <a:gd name="T3" fmla="*/ 1437018 h 506"/>
                <a:gd name="T4" fmla="*/ 9797923 w 410"/>
                <a:gd name="T5" fmla="*/ 11756365 h 506"/>
                <a:gd name="T6" fmla="*/ 10184626 w 410"/>
                <a:gd name="T7" fmla="*/ 11756365 h 506"/>
                <a:gd name="T8" fmla="*/ 30940941 w 410"/>
                <a:gd name="T9" fmla="*/ 0 h 506"/>
                <a:gd name="T10" fmla="*/ 52728824 w 410"/>
                <a:gd name="T11" fmla="*/ 23643565 h 506"/>
                <a:gd name="T12" fmla="*/ 52728824 w 410"/>
                <a:gd name="T13" fmla="*/ 65966551 h 506"/>
                <a:gd name="T14" fmla="*/ 42157135 w 410"/>
                <a:gd name="T15" fmla="*/ 65966551 h 506"/>
                <a:gd name="T16" fmla="*/ 42157135 w 410"/>
                <a:gd name="T17" fmla="*/ 22075712 h 506"/>
                <a:gd name="T18" fmla="*/ 29394127 w 410"/>
                <a:gd name="T19" fmla="*/ 9144000 h 506"/>
                <a:gd name="T20" fmla="*/ 10571689 w 410"/>
                <a:gd name="T21" fmla="*/ 29521747 h 506"/>
                <a:gd name="T22" fmla="*/ 10571689 w 410"/>
                <a:gd name="T23" fmla="*/ 65966551 h 506"/>
                <a:gd name="T24" fmla="*/ 0 w 410"/>
                <a:gd name="T25" fmla="*/ 65966551 h 506"/>
                <a:gd name="T26" fmla="*/ 0 w 410"/>
                <a:gd name="T27" fmla="*/ 1437018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6" y="0"/>
                    <a:pt x="240" y="0"/>
                  </a:cubicBezTo>
                  <a:cubicBezTo>
                    <a:pt x="369" y="0"/>
                    <a:pt x="409" y="73"/>
                    <a:pt x="409" y="181"/>
                  </a:cubicBezTo>
                  <a:lnTo>
                    <a:pt x="409" y="505"/>
                  </a:lnTo>
                  <a:lnTo>
                    <a:pt x="327" y="505"/>
                  </a:lnTo>
                  <a:lnTo>
                    <a:pt x="327" y="169"/>
                  </a:lnTo>
                  <a:cubicBezTo>
                    <a:pt x="327" y="107"/>
                    <a:pt x="288" y="70"/>
                    <a:pt x="228"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 name="Freeform 49"/>
            <p:cNvSpPr>
              <a:spLocks noChangeArrowheads="1"/>
            </p:cNvSpPr>
            <p:nvPr/>
          </p:nvSpPr>
          <p:spPr bwMode="auto">
            <a:xfrm>
              <a:off x="5947240" y="2209800"/>
              <a:ext cx="96450" cy="232410"/>
            </a:xfrm>
            <a:custGeom>
              <a:avLst/>
              <a:gdLst>
                <a:gd name="T0" fmla="*/ 21791920 w 267"/>
                <a:gd name="T1" fmla="*/ 19264327 h 642"/>
                <a:gd name="T2" fmla="*/ 34710802 w 267"/>
                <a:gd name="T3" fmla="*/ 19264327 h 642"/>
                <a:gd name="T4" fmla="*/ 34710802 w 267"/>
                <a:gd name="T5" fmla="*/ 28569054 h 642"/>
                <a:gd name="T6" fmla="*/ 21791920 w 267"/>
                <a:gd name="T7" fmla="*/ 28569054 h 642"/>
                <a:gd name="T8" fmla="*/ 21791920 w 267"/>
                <a:gd name="T9" fmla="*/ 68801686 h 642"/>
                <a:gd name="T10" fmla="*/ 29882522 w 267"/>
                <a:gd name="T11" fmla="*/ 74698818 h 642"/>
                <a:gd name="T12" fmla="*/ 34710802 w 267"/>
                <a:gd name="T13" fmla="*/ 74698818 h 642"/>
                <a:gd name="T14" fmla="*/ 34710802 w 267"/>
                <a:gd name="T15" fmla="*/ 84003545 h 642"/>
                <a:gd name="T16" fmla="*/ 26620200 w 267"/>
                <a:gd name="T17" fmla="*/ 84003545 h 642"/>
                <a:gd name="T18" fmla="*/ 11091750 w 267"/>
                <a:gd name="T19" fmla="*/ 69981113 h 642"/>
                <a:gd name="T20" fmla="*/ 11091750 w 267"/>
                <a:gd name="T21" fmla="*/ 28569054 h 642"/>
                <a:gd name="T22" fmla="*/ 0 w 267"/>
                <a:gd name="T23" fmla="*/ 28569054 h 642"/>
                <a:gd name="T24" fmla="*/ 0 w 267"/>
                <a:gd name="T25" fmla="*/ 19264327 h 642"/>
                <a:gd name="T26" fmla="*/ 11091750 w 267"/>
                <a:gd name="T27" fmla="*/ 19264327 h 642"/>
                <a:gd name="T28" fmla="*/ 11091750 w 267"/>
                <a:gd name="T29" fmla="*/ 0 h 642"/>
                <a:gd name="T30" fmla="*/ 21791920 w 267"/>
                <a:gd name="T31" fmla="*/ 0 h 642"/>
                <a:gd name="T32" fmla="*/ 21791920 w 267"/>
                <a:gd name="T33" fmla="*/ 1926432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7" h="642">
                  <a:moveTo>
                    <a:pt x="167" y="147"/>
                  </a:moveTo>
                  <a:lnTo>
                    <a:pt x="266" y="147"/>
                  </a:lnTo>
                  <a:lnTo>
                    <a:pt x="266" y="218"/>
                  </a:lnTo>
                  <a:lnTo>
                    <a:pt x="167" y="218"/>
                  </a:lnTo>
                  <a:lnTo>
                    <a:pt x="167" y="525"/>
                  </a:lnTo>
                  <a:cubicBezTo>
                    <a:pt x="167" y="565"/>
                    <a:pt x="178" y="570"/>
                    <a:pt x="229" y="570"/>
                  </a:cubicBezTo>
                  <a:lnTo>
                    <a:pt x="266" y="570"/>
                  </a:lnTo>
                  <a:lnTo>
                    <a:pt x="266" y="641"/>
                  </a:lnTo>
                  <a:lnTo>
                    <a:pt x="204" y="641"/>
                  </a:lnTo>
                  <a:cubicBezTo>
                    <a:pt x="119" y="641"/>
                    <a:pt x="85" y="624"/>
                    <a:pt x="85" y="534"/>
                  </a:cubicBezTo>
                  <a:lnTo>
                    <a:pt x="85" y="218"/>
                  </a:lnTo>
                  <a:lnTo>
                    <a:pt x="0" y="218"/>
                  </a:lnTo>
                  <a:lnTo>
                    <a:pt x="0" y="147"/>
                  </a:lnTo>
                  <a:lnTo>
                    <a:pt x="85" y="147"/>
                  </a:lnTo>
                  <a:lnTo>
                    <a:pt x="85" y="0"/>
                  </a:lnTo>
                  <a:lnTo>
                    <a:pt x="167" y="0"/>
                  </a:lnTo>
                  <a:lnTo>
                    <a:pt x="167" y="147"/>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 name="Freeform 50"/>
            <p:cNvSpPr>
              <a:spLocks noChangeArrowheads="1"/>
            </p:cNvSpPr>
            <p:nvPr/>
          </p:nvSpPr>
          <p:spPr bwMode="auto">
            <a:xfrm>
              <a:off x="6044959" y="2259330"/>
              <a:ext cx="167518" cy="185420"/>
            </a:xfrm>
            <a:custGeom>
              <a:avLst/>
              <a:gdLst>
                <a:gd name="T0" fmla="*/ 31294615 w 461"/>
                <a:gd name="T1" fmla="*/ 66371394 h 517"/>
                <a:gd name="T2" fmla="*/ 0 w 461"/>
                <a:gd name="T3" fmla="*/ 33057122 h 517"/>
                <a:gd name="T4" fmla="*/ 30502448 w 461"/>
                <a:gd name="T5" fmla="*/ 0 h 517"/>
                <a:gd name="T6" fmla="*/ 59948188 w 461"/>
                <a:gd name="T7" fmla="*/ 36272743 h 517"/>
                <a:gd name="T8" fmla="*/ 11223706 w 461"/>
                <a:gd name="T9" fmla="*/ 36272743 h 517"/>
                <a:gd name="T10" fmla="*/ 31294615 w 461"/>
                <a:gd name="T11" fmla="*/ 56981682 h 517"/>
                <a:gd name="T12" fmla="*/ 48064221 w 461"/>
                <a:gd name="T13" fmla="*/ 44633499 h 517"/>
                <a:gd name="T14" fmla="*/ 59287927 w 461"/>
                <a:gd name="T15" fmla="*/ 44633499 h 517"/>
                <a:gd name="T16" fmla="*/ 31294615 w 461"/>
                <a:gd name="T17" fmla="*/ 66371394 h 517"/>
                <a:gd name="T18" fmla="*/ 48856389 w 461"/>
                <a:gd name="T19" fmla="*/ 27268934 h 517"/>
                <a:gd name="T20" fmla="*/ 30106364 w 461"/>
                <a:gd name="T21" fmla="*/ 9389712 h 517"/>
                <a:gd name="T22" fmla="*/ 11487883 w 461"/>
                <a:gd name="T23" fmla="*/ 27268934 h 517"/>
                <a:gd name="T24" fmla="*/ 48856389 w 461"/>
                <a:gd name="T25" fmla="*/ 27268934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6" y="406"/>
                    <a:pt x="0" y="257"/>
                  </a:cubicBezTo>
                  <a:cubicBezTo>
                    <a:pt x="0" y="107"/>
                    <a:pt x="96" y="0"/>
                    <a:pt x="231" y="0"/>
                  </a:cubicBezTo>
                  <a:cubicBezTo>
                    <a:pt x="406" y="0"/>
                    <a:pt x="460" y="164"/>
                    <a:pt x="454" y="282"/>
                  </a:cubicBezTo>
                  <a:lnTo>
                    <a:pt x="85" y="282"/>
                  </a:lnTo>
                  <a:cubicBezTo>
                    <a:pt x="82" y="367"/>
                    <a:pt x="130" y="443"/>
                    <a:pt x="237" y="443"/>
                  </a:cubicBezTo>
                  <a:cubicBezTo>
                    <a:pt x="305" y="443"/>
                    <a:pt x="350" y="412"/>
                    <a:pt x="364" y="347"/>
                  </a:cubicBezTo>
                  <a:lnTo>
                    <a:pt x="449" y="347"/>
                  </a:lnTo>
                  <a:cubicBezTo>
                    <a:pt x="426" y="457"/>
                    <a:pt x="350" y="516"/>
                    <a:pt x="237" y="516"/>
                  </a:cubicBezTo>
                  <a:close/>
                  <a:moveTo>
                    <a:pt x="370" y="212"/>
                  </a:moveTo>
                  <a:cubicBezTo>
                    <a:pt x="364" y="135"/>
                    <a:pt x="308" y="73"/>
                    <a:pt x="228" y="73"/>
                  </a:cubicBezTo>
                  <a:cubicBezTo>
                    <a:pt x="144" y="73"/>
                    <a:pt x="93" y="135"/>
                    <a:pt x="87" y="212"/>
                  </a:cubicBezTo>
                  <a:lnTo>
                    <a:pt x="370" y="21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 name="Freeform 51"/>
            <p:cNvSpPr>
              <a:spLocks noChangeArrowheads="1"/>
            </p:cNvSpPr>
            <p:nvPr/>
          </p:nvSpPr>
          <p:spPr bwMode="auto">
            <a:xfrm>
              <a:off x="6234051" y="2259330"/>
              <a:ext cx="93912" cy="182880"/>
            </a:xfrm>
            <a:custGeom>
              <a:avLst/>
              <a:gdLst>
                <a:gd name="T0" fmla="*/ 0 w 260"/>
                <a:gd name="T1" fmla="*/ 1807242 h 509"/>
                <a:gd name="T2" fmla="*/ 9915301 w 260"/>
                <a:gd name="T3" fmla="*/ 1807242 h 509"/>
                <a:gd name="T4" fmla="*/ 9915301 w 260"/>
                <a:gd name="T5" fmla="*/ 15361920 h 509"/>
                <a:gd name="T6" fmla="*/ 10306842 w 260"/>
                <a:gd name="T7" fmla="*/ 15361920 h 509"/>
                <a:gd name="T8" fmla="*/ 33790621 w 260"/>
                <a:gd name="T9" fmla="*/ 387318 h 509"/>
                <a:gd name="T10" fmla="*/ 33790621 w 260"/>
                <a:gd name="T11" fmla="*/ 11360118 h 509"/>
                <a:gd name="T12" fmla="*/ 10698022 w 260"/>
                <a:gd name="T13" fmla="*/ 37178175 h 509"/>
                <a:gd name="T14" fmla="*/ 10698022 w 260"/>
                <a:gd name="T15" fmla="*/ 65578469 h 509"/>
                <a:gd name="T16" fmla="*/ 0 w 260"/>
                <a:gd name="T17" fmla="*/ 65578469 h 509"/>
                <a:gd name="T18" fmla="*/ 0 w 260"/>
                <a:gd name="T19" fmla="*/ 1807242 h 50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509">
                  <a:moveTo>
                    <a:pt x="0" y="14"/>
                  </a:moveTo>
                  <a:lnTo>
                    <a:pt x="76" y="14"/>
                  </a:lnTo>
                  <a:lnTo>
                    <a:pt x="76" y="119"/>
                  </a:lnTo>
                  <a:lnTo>
                    <a:pt x="79" y="119"/>
                  </a:lnTo>
                  <a:cubicBezTo>
                    <a:pt x="118" y="40"/>
                    <a:pt x="172" y="0"/>
                    <a:pt x="259" y="3"/>
                  </a:cubicBezTo>
                  <a:lnTo>
                    <a:pt x="259" y="88"/>
                  </a:lnTo>
                  <a:cubicBezTo>
                    <a:pt x="130" y="88"/>
                    <a:pt x="82" y="161"/>
                    <a:pt x="82" y="288"/>
                  </a:cubicBezTo>
                  <a:lnTo>
                    <a:pt x="82" y="508"/>
                  </a:lnTo>
                  <a:lnTo>
                    <a:pt x="0" y="508"/>
                  </a:lnTo>
                  <a:lnTo>
                    <a:pt x="0" y="14"/>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52"/>
            <p:cNvSpPr>
              <a:spLocks noChangeArrowheads="1"/>
            </p:cNvSpPr>
            <p:nvPr/>
          </p:nvSpPr>
          <p:spPr bwMode="auto">
            <a:xfrm>
              <a:off x="6335577" y="2190750"/>
              <a:ext cx="220819" cy="257810"/>
            </a:xfrm>
            <a:custGeom>
              <a:avLst/>
              <a:gdLst>
                <a:gd name="T0" fmla="*/ 42057888 w 611"/>
                <a:gd name="T1" fmla="*/ 9881154 h 715"/>
                <a:gd name="T2" fmla="*/ 11885917 w 611"/>
                <a:gd name="T3" fmla="*/ 45894507 h 715"/>
                <a:gd name="T4" fmla="*/ 42057888 w 611"/>
                <a:gd name="T5" fmla="*/ 82948474 h 715"/>
                <a:gd name="T6" fmla="*/ 67788903 w 611"/>
                <a:gd name="T7" fmla="*/ 57205695 h 715"/>
                <a:gd name="T8" fmla="*/ 79674820 w 611"/>
                <a:gd name="T9" fmla="*/ 57205695 h 715"/>
                <a:gd name="T10" fmla="*/ 41273998 w 611"/>
                <a:gd name="T11" fmla="*/ 92829268 h 715"/>
                <a:gd name="T12" fmla="*/ 0 w 611"/>
                <a:gd name="T13" fmla="*/ 46544621 h 715"/>
                <a:gd name="T14" fmla="*/ 42057888 w 611"/>
                <a:gd name="T15" fmla="*/ 0 h 715"/>
                <a:gd name="T16" fmla="*/ 78499167 w 611"/>
                <a:gd name="T17" fmla="*/ 28602848 h 715"/>
                <a:gd name="T18" fmla="*/ 67135843 w 611"/>
                <a:gd name="T19" fmla="*/ 28602848 h 715"/>
                <a:gd name="T20" fmla="*/ 42057888 w 611"/>
                <a:gd name="T21" fmla="*/ 9881154 h 7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11" h="715">
                  <a:moveTo>
                    <a:pt x="322" y="76"/>
                  </a:moveTo>
                  <a:cubicBezTo>
                    <a:pt x="161" y="76"/>
                    <a:pt x="91" y="209"/>
                    <a:pt x="91" y="353"/>
                  </a:cubicBezTo>
                  <a:cubicBezTo>
                    <a:pt x="91" y="508"/>
                    <a:pt x="158" y="638"/>
                    <a:pt x="322" y="638"/>
                  </a:cubicBezTo>
                  <a:cubicBezTo>
                    <a:pt x="440" y="638"/>
                    <a:pt x="511" y="553"/>
                    <a:pt x="519" y="440"/>
                  </a:cubicBezTo>
                  <a:lnTo>
                    <a:pt x="610" y="440"/>
                  </a:lnTo>
                  <a:cubicBezTo>
                    <a:pt x="593" y="612"/>
                    <a:pt x="488" y="714"/>
                    <a:pt x="316" y="714"/>
                  </a:cubicBezTo>
                  <a:cubicBezTo>
                    <a:pt x="105" y="714"/>
                    <a:pt x="0" y="558"/>
                    <a:pt x="0" y="358"/>
                  </a:cubicBezTo>
                  <a:cubicBezTo>
                    <a:pt x="0" y="157"/>
                    <a:pt x="113" y="0"/>
                    <a:pt x="322" y="0"/>
                  </a:cubicBezTo>
                  <a:cubicBezTo>
                    <a:pt x="463" y="0"/>
                    <a:pt x="582" y="76"/>
                    <a:pt x="601" y="220"/>
                  </a:cubicBezTo>
                  <a:lnTo>
                    <a:pt x="514" y="220"/>
                  </a:lnTo>
                  <a:cubicBezTo>
                    <a:pt x="494" y="124"/>
                    <a:pt x="418" y="76"/>
                    <a:pt x="322" y="76"/>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5" name="Freeform 53"/>
            <p:cNvSpPr>
              <a:spLocks noChangeArrowheads="1"/>
            </p:cNvSpPr>
            <p:nvPr/>
          </p:nvSpPr>
          <p:spPr bwMode="auto">
            <a:xfrm>
              <a:off x="6575433" y="2259330"/>
              <a:ext cx="172594" cy="185420"/>
            </a:xfrm>
            <a:custGeom>
              <a:avLst/>
              <a:gdLst>
                <a:gd name="T0" fmla="*/ 30901144 w 481"/>
                <a:gd name="T1" fmla="*/ 0 h 517"/>
                <a:gd name="T2" fmla="*/ 61801928 w 481"/>
                <a:gd name="T3" fmla="*/ 33443025 h 517"/>
                <a:gd name="T4" fmla="*/ 30901144 w 481"/>
                <a:gd name="T5" fmla="*/ 66371394 h 517"/>
                <a:gd name="T6" fmla="*/ 0 w 481"/>
                <a:gd name="T7" fmla="*/ 33443025 h 517"/>
                <a:gd name="T8" fmla="*/ 30901144 w 481"/>
                <a:gd name="T9" fmla="*/ 0 h 517"/>
                <a:gd name="T10" fmla="*/ 30901144 w 481"/>
                <a:gd name="T11" fmla="*/ 56981682 h 517"/>
                <a:gd name="T12" fmla="*/ 50471724 w 481"/>
                <a:gd name="T13" fmla="*/ 33057122 h 517"/>
                <a:gd name="T14" fmla="*/ 30901144 w 481"/>
                <a:gd name="T15" fmla="*/ 9003809 h 517"/>
                <a:gd name="T16" fmla="*/ 11330204 w 481"/>
                <a:gd name="T17" fmla="*/ 33057122 h 517"/>
                <a:gd name="T18" fmla="*/ 30901144 w 481"/>
                <a:gd name="T19" fmla="*/ 56981682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1" h="517">
                  <a:moveTo>
                    <a:pt x="240" y="0"/>
                  </a:moveTo>
                  <a:cubicBezTo>
                    <a:pt x="395" y="0"/>
                    <a:pt x="480" y="113"/>
                    <a:pt x="480" y="260"/>
                  </a:cubicBezTo>
                  <a:cubicBezTo>
                    <a:pt x="480" y="403"/>
                    <a:pt x="398" y="516"/>
                    <a:pt x="240" y="516"/>
                  </a:cubicBezTo>
                  <a:cubicBezTo>
                    <a:pt x="85" y="516"/>
                    <a:pt x="0" y="403"/>
                    <a:pt x="0" y="260"/>
                  </a:cubicBezTo>
                  <a:cubicBezTo>
                    <a:pt x="0" y="113"/>
                    <a:pt x="82" y="0"/>
                    <a:pt x="240" y="0"/>
                  </a:cubicBezTo>
                  <a:close/>
                  <a:moveTo>
                    <a:pt x="240" y="443"/>
                  </a:moveTo>
                  <a:cubicBezTo>
                    <a:pt x="325" y="443"/>
                    <a:pt x="392" y="375"/>
                    <a:pt x="392" y="257"/>
                  </a:cubicBezTo>
                  <a:cubicBezTo>
                    <a:pt x="392" y="138"/>
                    <a:pt x="325" y="70"/>
                    <a:pt x="240" y="70"/>
                  </a:cubicBezTo>
                  <a:cubicBezTo>
                    <a:pt x="155" y="70"/>
                    <a:pt x="88" y="138"/>
                    <a:pt x="88" y="257"/>
                  </a:cubicBezTo>
                  <a:cubicBezTo>
                    <a:pt x="88" y="375"/>
                    <a:pt x="155" y="443"/>
                    <a:pt x="240" y="44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6" name="Freeform 54"/>
            <p:cNvSpPr>
              <a:spLocks noChangeArrowheads="1"/>
            </p:cNvSpPr>
            <p:nvPr/>
          </p:nvSpPr>
          <p:spPr bwMode="auto">
            <a:xfrm>
              <a:off x="6773409" y="2259330"/>
              <a:ext cx="148481" cy="182880"/>
            </a:xfrm>
            <a:custGeom>
              <a:avLst/>
              <a:gdLst>
                <a:gd name="T0" fmla="*/ 9967421 w 410"/>
                <a:gd name="T1" fmla="*/ 1437018 h 506"/>
                <a:gd name="T2" fmla="*/ 9967421 w 410"/>
                <a:gd name="T3" fmla="*/ 11756365 h 506"/>
                <a:gd name="T4" fmla="*/ 10361077 w 410"/>
                <a:gd name="T5" fmla="*/ 11756365 h 506"/>
                <a:gd name="T6" fmla="*/ 31345426 w 410"/>
                <a:gd name="T7" fmla="*/ 0 h 506"/>
                <a:gd name="T8" fmla="*/ 53641115 w 410"/>
                <a:gd name="T9" fmla="*/ 23643565 h 506"/>
                <a:gd name="T10" fmla="*/ 53641115 w 410"/>
                <a:gd name="T11" fmla="*/ 65966551 h 506"/>
                <a:gd name="T12" fmla="*/ 42886745 w 410"/>
                <a:gd name="T13" fmla="*/ 65966551 h 506"/>
                <a:gd name="T14" fmla="*/ 42886745 w 410"/>
                <a:gd name="T15" fmla="*/ 22075712 h 506"/>
                <a:gd name="T16" fmla="*/ 29902625 w 410"/>
                <a:gd name="T17" fmla="*/ 9144000 h 506"/>
                <a:gd name="T18" fmla="*/ 10623272 w 410"/>
                <a:gd name="T19" fmla="*/ 29521747 h 506"/>
                <a:gd name="T20" fmla="*/ 10623272 w 410"/>
                <a:gd name="T21" fmla="*/ 65966551 h 506"/>
                <a:gd name="T22" fmla="*/ 0 w 410"/>
                <a:gd name="T23" fmla="*/ 65966551 h 506"/>
                <a:gd name="T24" fmla="*/ 0 w 410"/>
                <a:gd name="T25" fmla="*/ 1437018 h 506"/>
                <a:gd name="T26" fmla="*/ 9967421 w 410"/>
                <a:gd name="T27" fmla="*/ 1437018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76" y="11"/>
                  </a:moveTo>
                  <a:lnTo>
                    <a:pt x="76" y="90"/>
                  </a:lnTo>
                  <a:lnTo>
                    <a:pt x="79" y="90"/>
                  </a:lnTo>
                  <a:cubicBezTo>
                    <a:pt x="112" y="28"/>
                    <a:pt x="166" y="0"/>
                    <a:pt x="239" y="0"/>
                  </a:cubicBezTo>
                  <a:cubicBezTo>
                    <a:pt x="369" y="0"/>
                    <a:pt x="409" y="73"/>
                    <a:pt x="409" y="181"/>
                  </a:cubicBezTo>
                  <a:lnTo>
                    <a:pt x="409" y="505"/>
                  </a:lnTo>
                  <a:lnTo>
                    <a:pt x="327" y="505"/>
                  </a:lnTo>
                  <a:lnTo>
                    <a:pt x="327" y="169"/>
                  </a:lnTo>
                  <a:cubicBezTo>
                    <a:pt x="327" y="107"/>
                    <a:pt x="287" y="70"/>
                    <a:pt x="228" y="70"/>
                  </a:cubicBezTo>
                  <a:cubicBezTo>
                    <a:pt x="129" y="70"/>
                    <a:pt x="81" y="135"/>
                    <a:pt x="81" y="226"/>
                  </a:cubicBezTo>
                  <a:lnTo>
                    <a:pt x="81" y="505"/>
                  </a:lnTo>
                  <a:lnTo>
                    <a:pt x="0" y="505"/>
                  </a:lnTo>
                  <a:lnTo>
                    <a:pt x="0" y="11"/>
                  </a:lnTo>
                  <a:lnTo>
                    <a:pt x="76" y="1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7" name="Freeform 55"/>
            <p:cNvSpPr>
              <a:spLocks noChangeArrowheads="1"/>
            </p:cNvSpPr>
            <p:nvPr/>
          </p:nvSpPr>
          <p:spPr bwMode="auto">
            <a:xfrm>
              <a:off x="6951079" y="2259330"/>
              <a:ext cx="148481" cy="182880"/>
            </a:xfrm>
            <a:custGeom>
              <a:avLst/>
              <a:gdLst>
                <a:gd name="T0" fmla="*/ 0 w 410"/>
                <a:gd name="T1" fmla="*/ 1437018 h 506"/>
                <a:gd name="T2" fmla="*/ 9967421 w 410"/>
                <a:gd name="T3" fmla="*/ 1437018 h 506"/>
                <a:gd name="T4" fmla="*/ 9967421 w 410"/>
                <a:gd name="T5" fmla="*/ 11756365 h 506"/>
                <a:gd name="T6" fmla="*/ 10361077 w 410"/>
                <a:gd name="T7" fmla="*/ 11756365 h 506"/>
                <a:gd name="T8" fmla="*/ 31476523 w 410"/>
                <a:gd name="T9" fmla="*/ 0 h 506"/>
                <a:gd name="T10" fmla="*/ 53641115 w 410"/>
                <a:gd name="T11" fmla="*/ 23643565 h 506"/>
                <a:gd name="T12" fmla="*/ 53641115 w 410"/>
                <a:gd name="T13" fmla="*/ 65966551 h 506"/>
                <a:gd name="T14" fmla="*/ 43017843 w 410"/>
                <a:gd name="T15" fmla="*/ 65966551 h 506"/>
                <a:gd name="T16" fmla="*/ 43017843 w 410"/>
                <a:gd name="T17" fmla="*/ 22075712 h 506"/>
                <a:gd name="T18" fmla="*/ 30033723 w 410"/>
                <a:gd name="T19" fmla="*/ 9144000 h 506"/>
                <a:gd name="T20" fmla="*/ 10754370 w 410"/>
                <a:gd name="T21" fmla="*/ 29521747 h 506"/>
                <a:gd name="T22" fmla="*/ 10754370 w 410"/>
                <a:gd name="T23" fmla="*/ 65966551 h 506"/>
                <a:gd name="T24" fmla="*/ 0 w 410"/>
                <a:gd name="T25" fmla="*/ 65966551 h 506"/>
                <a:gd name="T26" fmla="*/ 0 w 410"/>
                <a:gd name="T27" fmla="*/ 1437018 h 50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10" h="506">
                  <a:moveTo>
                    <a:pt x="0" y="11"/>
                  </a:moveTo>
                  <a:lnTo>
                    <a:pt x="76" y="11"/>
                  </a:lnTo>
                  <a:lnTo>
                    <a:pt x="76" y="90"/>
                  </a:lnTo>
                  <a:lnTo>
                    <a:pt x="79" y="90"/>
                  </a:lnTo>
                  <a:cubicBezTo>
                    <a:pt x="113" y="28"/>
                    <a:pt x="167" y="0"/>
                    <a:pt x="240" y="0"/>
                  </a:cubicBezTo>
                  <a:cubicBezTo>
                    <a:pt x="370" y="0"/>
                    <a:pt x="409" y="73"/>
                    <a:pt x="409" y="181"/>
                  </a:cubicBezTo>
                  <a:lnTo>
                    <a:pt x="409" y="505"/>
                  </a:lnTo>
                  <a:lnTo>
                    <a:pt x="328" y="505"/>
                  </a:lnTo>
                  <a:lnTo>
                    <a:pt x="328" y="169"/>
                  </a:lnTo>
                  <a:cubicBezTo>
                    <a:pt x="328" y="107"/>
                    <a:pt x="288" y="70"/>
                    <a:pt x="229" y="70"/>
                  </a:cubicBezTo>
                  <a:cubicBezTo>
                    <a:pt x="130" y="70"/>
                    <a:pt x="82" y="135"/>
                    <a:pt x="82" y="226"/>
                  </a:cubicBezTo>
                  <a:lnTo>
                    <a:pt x="82" y="505"/>
                  </a:lnTo>
                  <a:lnTo>
                    <a:pt x="0" y="505"/>
                  </a:lnTo>
                  <a:lnTo>
                    <a:pt x="0" y="1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56"/>
            <p:cNvSpPr>
              <a:spLocks noChangeArrowheads="1"/>
            </p:cNvSpPr>
            <p:nvPr/>
          </p:nvSpPr>
          <p:spPr bwMode="auto">
            <a:xfrm>
              <a:off x="7121135" y="2259330"/>
              <a:ext cx="167518" cy="185420"/>
            </a:xfrm>
            <a:custGeom>
              <a:avLst/>
              <a:gdLst>
                <a:gd name="T0" fmla="*/ 31294615 w 461"/>
                <a:gd name="T1" fmla="*/ 66371394 h 517"/>
                <a:gd name="T2" fmla="*/ 0 w 461"/>
                <a:gd name="T3" fmla="*/ 33057122 h 517"/>
                <a:gd name="T4" fmla="*/ 30502448 w 461"/>
                <a:gd name="T5" fmla="*/ 0 h 517"/>
                <a:gd name="T6" fmla="*/ 59948188 w 461"/>
                <a:gd name="T7" fmla="*/ 36272743 h 517"/>
                <a:gd name="T8" fmla="*/ 11091799 w 461"/>
                <a:gd name="T9" fmla="*/ 36272743 h 517"/>
                <a:gd name="T10" fmla="*/ 31294615 w 461"/>
                <a:gd name="T11" fmla="*/ 56981682 h 517"/>
                <a:gd name="T12" fmla="*/ 48064221 w 461"/>
                <a:gd name="T13" fmla="*/ 44633499 h 517"/>
                <a:gd name="T14" fmla="*/ 59156020 w 461"/>
                <a:gd name="T15" fmla="*/ 44633499 h 517"/>
                <a:gd name="T16" fmla="*/ 31294615 w 461"/>
                <a:gd name="T17" fmla="*/ 66371394 h 517"/>
                <a:gd name="T18" fmla="*/ 48724482 w 461"/>
                <a:gd name="T19" fmla="*/ 27268934 h 517"/>
                <a:gd name="T20" fmla="*/ 30106364 w 461"/>
                <a:gd name="T21" fmla="*/ 9389712 h 517"/>
                <a:gd name="T22" fmla="*/ 11487883 w 461"/>
                <a:gd name="T23" fmla="*/ 27268934 h 517"/>
                <a:gd name="T24" fmla="*/ 48724482 w 461"/>
                <a:gd name="T25" fmla="*/ 27268934 h 5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61" h="517">
                  <a:moveTo>
                    <a:pt x="237" y="516"/>
                  </a:moveTo>
                  <a:cubicBezTo>
                    <a:pt x="79" y="516"/>
                    <a:pt x="5" y="406"/>
                    <a:pt x="0" y="257"/>
                  </a:cubicBezTo>
                  <a:cubicBezTo>
                    <a:pt x="0" y="107"/>
                    <a:pt x="96" y="0"/>
                    <a:pt x="231" y="0"/>
                  </a:cubicBezTo>
                  <a:cubicBezTo>
                    <a:pt x="406" y="0"/>
                    <a:pt x="460" y="164"/>
                    <a:pt x="454" y="282"/>
                  </a:cubicBezTo>
                  <a:lnTo>
                    <a:pt x="84" y="282"/>
                  </a:lnTo>
                  <a:cubicBezTo>
                    <a:pt x="82" y="367"/>
                    <a:pt x="129" y="443"/>
                    <a:pt x="237" y="443"/>
                  </a:cubicBezTo>
                  <a:cubicBezTo>
                    <a:pt x="304" y="443"/>
                    <a:pt x="350" y="412"/>
                    <a:pt x="364" y="347"/>
                  </a:cubicBezTo>
                  <a:lnTo>
                    <a:pt x="448" y="347"/>
                  </a:lnTo>
                  <a:cubicBezTo>
                    <a:pt x="426" y="457"/>
                    <a:pt x="350" y="516"/>
                    <a:pt x="237" y="516"/>
                  </a:cubicBezTo>
                  <a:close/>
                  <a:moveTo>
                    <a:pt x="369" y="212"/>
                  </a:moveTo>
                  <a:cubicBezTo>
                    <a:pt x="364" y="135"/>
                    <a:pt x="307" y="73"/>
                    <a:pt x="228" y="73"/>
                  </a:cubicBezTo>
                  <a:cubicBezTo>
                    <a:pt x="144" y="73"/>
                    <a:pt x="93" y="135"/>
                    <a:pt x="87" y="212"/>
                  </a:cubicBezTo>
                  <a:lnTo>
                    <a:pt x="369" y="21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57"/>
            <p:cNvSpPr>
              <a:spLocks noChangeArrowheads="1"/>
            </p:cNvSpPr>
            <p:nvPr/>
          </p:nvSpPr>
          <p:spPr bwMode="auto">
            <a:xfrm>
              <a:off x="7303882" y="2259330"/>
              <a:ext cx="162442" cy="185420"/>
            </a:xfrm>
            <a:custGeom>
              <a:avLst/>
              <a:gdLst>
                <a:gd name="T0" fmla="*/ 47171713 w 450"/>
                <a:gd name="T1" fmla="*/ 22123798 h 517"/>
                <a:gd name="T2" fmla="*/ 31274056 w 450"/>
                <a:gd name="T3" fmla="*/ 9389712 h 517"/>
                <a:gd name="T4" fmla="*/ 11466961 w 450"/>
                <a:gd name="T5" fmla="*/ 34086078 h 517"/>
                <a:gd name="T6" fmla="*/ 30231539 w 450"/>
                <a:gd name="T7" fmla="*/ 57367585 h 517"/>
                <a:gd name="T8" fmla="*/ 47822925 w 450"/>
                <a:gd name="T9" fmla="*/ 41803782 h 517"/>
                <a:gd name="T10" fmla="*/ 58508360 w 450"/>
                <a:gd name="T11" fmla="*/ 41803782 h 517"/>
                <a:gd name="T12" fmla="*/ 30231539 w 450"/>
                <a:gd name="T13" fmla="*/ 66371394 h 517"/>
                <a:gd name="T14" fmla="*/ 0 w 450"/>
                <a:gd name="T15" fmla="*/ 34086078 h 517"/>
                <a:gd name="T16" fmla="*/ 30622483 w 450"/>
                <a:gd name="T17" fmla="*/ 0 h 517"/>
                <a:gd name="T18" fmla="*/ 58117416 w 450"/>
                <a:gd name="T19" fmla="*/ 21737895 h 517"/>
                <a:gd name="T20" fmla="*/ 47171713 w 450"/>
                <a:gd name="T21" fmla="*/ 21737895 h 517"/>
                <a:gd name="T22" fmla="*/ 47171713 w 450"/>
                <a:gd name="T23" fmla="*/ 22123798 h 5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50" h="517">
                  <a:moveTo>
                    <a:pt x="362" y="172"/>
                  </a:moveTo>
                  <a:cubicBezTo>
                    <a:pt x="350" y="110"/>
                    <a:pt x="308" y="73"/>
                    <a:pt x="240" y="73"/>
                  </a:cubicBezTo>
                  <a:cubicBezTo>
                    <a:pt x="122" y="73"/>
                    <a:pt x="88" y="167"/>
                    <a:pt x="88" y="265"/>
                  </a:cubicBezTo>
                  <a:cubicBezTo>
                    <a:pt x="88" y="356"/>
                    <a:pt x="130" y="446"/>
                    <a:pt x="232" y="446"/>
                  </a:cubicBezTo>
                  <a:cubicBezTo>
                    <a:pt x="311" y="446"/>
                    <a:pt x="356" y="401"/>
                    <a:pt x="367" y="325"/>
                  </a:cubicBezTo>
                  <a:lnTo>
                    <a:pt x="449" y="325"/>
                  </a:lnTo>
                  <a:cubicBezTo>
                    <a:pt x="432" y="446"/>
                    <a:pt x="356" y="516"/>
                    <a:pt x="232" y="516"/>
                  </a:cubicBezTo>
                  <a:cubicBezTo>
                    <a:pt x="82" y="516"/>
                    <a:pt x="0" y="411"/>
                    <a:pt x="0" y="265"/>
                  </a:cubicBezTo>
                  <a:cubicBezTo>
                    <a:pt x="0" y="118"/>
                    <a:pt x="77" y="0"/>
                    <a:pt x="235" y="0"/>
                  </a:cubicBezTo>
                  <a:cubicBezTo>
                    <a:pt x="348" y="0"/>
                    <a:pt x="435" y="54"/>
                    <a:pt x="446" y="169"/>
                  </a:cubicBezTo>
                  <a:lnTo>
                    <a:pt x="362" y="169"/>
                  </a:lnTo>
                  <a:lnTo>
                    <a:pt x="362" y="17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58"/>
            <p:cNvSpPr>
              <a:spLocks noChangeArrowheads="1"/>
            </p:cNvSpPr>
            <p:nvPr/>
          </p:nvSpPr>
          <p:spPr bwMode="auto">
            <a:xfrm>
              <a:off x="7472668" y="2209800"/>
              <a:ext cx="95181" cy="232410"/>
            </a:xfrm>
            <a:custGeom>
              <a:avLst/>
              <a:gdLst>
                <a:gd name="T0" fmla="*/ 33929880 w 266"/>
                <a:gd name="T1" fmla="*/ 19264327 h 642"/>
                <a:gd name="T2" fmla="*/ 33929880 w 266"/>
                <a:gd name="T3" fmla="*/ 28569054 h 642"/>
                <a:gd name="T4" fmla="*/ 21382090 w 266"/>
                <a:gd name="T5" fmla="*/ 28569054 h 642"/>
                <a:gd name="T6" fmla="*/ 21382090 w 266"/>
                <a:gd name="T7" fmla="*/ 68801686 h 642"/>
                <a:gd name="T8" fmla="*/ 29320758 w 266"/>
                <a:gd name="T9" fmla="*/ 74698818 h 642"/>
                <a:gd name="T10" fmla="*/ 33929880 w 266"/>
                <a:gd name="T11" fmla="*/ 74698818 h 642"/>
                <a:gd name="T12" fmla="*/ 33929880 w 266"/>
                <a:gd name="T13" fmla="*/ 84003545 h 642"/>
                <a:gd name="T14" fmla="*/ 25991569 w 266"/>
                <a:gd name="T15" fmla="*/ 84003545 h 642"/>
                <a:gd name="T16" fmla="*/ 10883196 w 266"/>
                <a:gd name="T17" fmla="*/ 69981113 h 642"/>
                <a:gd name="T18" fmla="*/ 10883196 w 266"/>
                <a:gd name="T19" fmla="*/ 28569054 h 642"/>
                <a:gd name="T20" fmla="*/ 0 w 266"/>
                <a:gd name="T21" fmla="*/ 28569054 h 642"/>
                <a:gd name="T22" fmla="*/ 0 w 266"/>
                <a:gd name="T23" fmla="*/ 19264327 h 642"/>
                <a:gd name="T24" fmla="*/ 10883196 w 266"/>
                <a:gd name="T25" fmla="*/ 19264327 h 642"/>
                <a:gd name="T26" fmla="*/ 10883196 w 266"/>
                <a:gd name="T27" fmla="*/ 0 h 642"/>
                <a:gd name="T28" fmla="*/ 21382090 w 266"/>
                <a:gd name="T29" fmla="*/ 0 h 642"/>
                <a:gd name="T30" fmla="*/ 21382090 w 266"/>
                <a:gd name="T31" fmla="*/ 19264327 h 642"/>
                <a:gd name="T32" fmla="*/ 33929880 w 266"/>
                <a:gd name="T33" fmla="*/ 19264327 h 64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66" h="642">
                  <a:moveTo>
                    <a:pt x="265" y="147"/>
                  </a:moveTo>
                  <a:lnTo>
                    <a:pt x="265" y="218"/>
                  </a:lnTo>
                  <a:lnTo>
                    <a:pt x="167" y="218"/>
                  </a:lnTo>
                  <a:lnTo>
                    <a:pt x="167" y="525"/>
                  </a:lnTo>
                  <a:cubicBezTo>
                    <a:pt x="167" y="565"/>
                    <a:pt x="178" y="570"/>
                    <a:pt x="229" y="570"/>
                  </a:cubicBezTo>
                  <a:lnTo>
                    <a:pt x="265" y="570"/>
                  </a:lnTo>
                  <a:lnTo>
                    <a:pt x="265" y="641"/>
                  </a:lnTo>
                  <a:lnTo>
                    <a:pt x="203" y="641"/>
                  </a:lnTo>
                  <a:cubicBezTo>
                    <a:pt x="119" y="641"/>
                    <a:pt x="85" y="624"/>
                    <a:pt x="85" y="534"/>
                  </a:cubicBezTo>
                  <a:lnTo>
                    <a:pt x="85" y="218"/>
                  </a:lnTo>
                  <a:lnTo>
                    <a:pt x="0" y="218"/>
                  </a:lnTo>
                  <a:lnTo>
                    <a:pt x="0" y="147"/>
                  </a:lnTo>
                  <a:lnTo>
                    <a:pt x="85" y="147"/>
                  </a:lnTo>
                  <a:lnTo>
                    <a:pt x="85" y="0"/>
                  </a:lnTo>
                  <a:lnTo>
                    <a:pt x="167" y="0"/>
                  </a:lnTo>
                  <a:lnTo>
                    <a:pt x="167" y="147"/>
                  </a:lnTo>
                  <a:lnTo>
                    <a:pt x="265" y="147"/>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59"/>
            <p:cNvSpPr>
              <a:spLocks noChangeArrowheads="1"/>
            </p:cNvSpPr>
            <p:nvPr/>
          </p:nvSpPr>
          <p:spPr bwMode="auto">
            <a:xfrm>
              <a:off x="7661761" y="2197100"/>
              <a:ext cx="161172" cy="242570"/>
            </a:xfrm>
            <a:custGeom>
              <a:avLst/>
              <a:gdLst>
                <a:gd name="T0" fmla="*/ 2565500 w 450"/>
                <a:gd name="T1" fmla="*/ 30993977 h 675"/>
                <a:gd name="T2" fmla="*/ 30402053 w 450"/>
                <a:gd name="T3" fmla="*/ 0 h 675"/>
                <a:gd name="T4" fmla="*/ 57597142 w 450"/>
                <a:gd name="T5" fmla="*/ 25053348 h 675"/>
                <a:gd name="T6" fmla="*/ 36559540 w 450"/>
                <a:gd name="T7" fmla="*/ 55014517 h 675"/>
                <a:gd name="T8" fmla="*/ 12314615 w 450"/>
                <a:gd name="T9" fmla="*/ 78001528 h 675"/>
                <a:gd name="T10" fmla="*/ 56827456 w 450"/>
                <a:gd name="T11" fmla="*/ 78001528 h 675"/>
                <a:gd name="T12" fmla="*/ 56827456 w 450"/>
                <a:gd name="T13" fmla="*/ 87041663 h 675"/>
                <a:gd name="T14" fmla="*/ 0 w 450"/>
                <a:gd name="T15" fmla="*/ 87041663 h 675"/>
                <a:gd name="T16" fmla="*/ 24244567 w 450"/>
                <a:gd name="T17" fmla="*/ 51398247 h 675"/>
                <a:gd name="T18" fmla="*/ 46308655 w 450"/>
                <a:gd name="T19" fmla="*/ 24795326 h 675"/>
                <a:gd name="T20" fmla="*/ 29632368 w 450"/>
                <a:gd name="T21" fmla="*/ 9039775 h 675"/>
                <a:gd name="T22" fmla="*/ 12699637 w 450"/>
                <a:gd name="T23" fmla="*/ 30993977 h 675"/>
                <a:gd name="T24" fmla="*/ 2565500 w 450"/>
                <a:gd name="T25" fmla="*/ 30993977 h 67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50" h="675">
                  <a:moveTo>
                    <a:pt x="20" y="240"/>
                  </a:moveTo>
                  <a:cubicBezTo>
                    <a:pt x="11" y="101"/>
                    <a:pt x="93" y="0"/>
                    <a:pt x="237" y="0"/>
                  </a:cubicBezTo>
                  <a:cubicBezTo>
                    <a:pt x="356" y="0"/>
                    <a:pt x="449" y="68"/>
                    <a:pt x="449" y="194"/>
                  </a:cubicBezTo>
                  <a:cubicBezTo>
                    <a:pt x="449" y="313"/>
                    <a:pt x="370" y="372"/>
                    <a:pt x="285" y="426"/>
                  </a:cubicBezTo>
                  <a:cubicBezTo>
                    <a:pt x="200" y="477"/>
                    <a:pt x="110" y="522"/>
                    <a:pt x="96" y="604"/>
                  </a:cubicBezTo>
                  <a:lnTo>
                    <a:pt x="443" y="604"/>
                  </a:lnTo>
                  <a:lnTo>
                    <a:pt x="443" y="674"/>
                  </a:lnTo>
                  <a:lnTo>
                    <a:pt x="0" y="674"/>
                  </a:lnTo>
                  <a:cubicBezTo>
                    <a:pt x="11" y="516"/>
                    <a:pt x="93" y="454"/>
                    <a:pt x="189" y="398"/>
                  </a:cubicBezTo>
                  <a:cubicBezTo>
                    <a:pt x="305" y="327"/>
                    <a:pt x="361" y="285"/>
                    <a:pt x="361" y="192"/>
                  </a:cubicBezTo>
                  <a:cubicBezTo>
                    <a:pt x="361" y="118"/>
                    <a:pt x="302" y="70"/>
                    <a:pt x="231" y="70"/>
                  </a:cubicBezTo>
                  <a:cubicBezTo>
                    <a:pt x="138" y="70"/>
                    <a:pt x="96" y="158"/>
                    <a:pt x="99" y="240"/>
                  </a:cubicBezTo>
                  <a:lnTo>
                    <a:pt x="20" y="24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60"/>
            <p:cNvSpPr>
              <a:spLocks noChangeArrowheads="1"/>
            </p:cNvSpPr>
            <p:nvPr/>
          </p:nvSpPr>
          <p:spPr bwMode="auto">
            <a:xfrm>
              <a:off x="7845777" y="2197100"/>
              <a:ext cx="163711" cy="247650"/>
            </a:xfrm>
            <a:custGeom>
              <a:avLst/>
              <a:gdLst>
                <a:gd name="T0" fmla="*/ 29647627 w 452"/>
                <a:gd name="T1" fmla="*/ 0 h 689"/>
                <a:gd name="T2" fmla="*/ 59163779 w 452"/>
                <a:gd name="T3" fmla="*/ 44442212 h 689"/>
                <a:gd name="T4" fmla="*/ 29647627 w 452"/>
                <a:gd name="T5" fmla="*/ 88884784 h 689"/>
                <a:gd name="T6" fmla="*/ 0 w 452"/>
                <a:gd name="T7" fmla="*/ 44442212 h 689"/>
                <a:gd name="T8" fmla="*/ 29647627 w 452"/>
                <a:gd name="T9" fmla="*/ 0 h 689"/>
                <a:gd name="T10" fmla="*/ 29647627 w 452"/>
                <a:gd name="T11" fmla="*/ 79453596 h 689"/>
                <a:gd name="T12" fmla="*/ 47750732 w 452"/>
                <a:gd name="T13" fmla="*/ 44054742 h 689"/>
                <a:gd name="T14" fmla="*/ 29647627 w 452"/>
                <a:gd name="T15" fmla="*/ 9043358 h 689"/>
                <a:gd name="T16" fmla="*/ 11413047 w 452"/>
                <a:gd name="T17" fmla="*/ 44054742 h 689"/>
                <a:gd name="T18" fmla="*/ 29647627 w 452"/>
                <a:gd name="T19" fmla="*/ 79453596 h 68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52" h="689">
                  <a:moveTo>
                    <a:pt x="226" y="0"/>
                  </a:moveTo>
                  <a:cubicBezTo>
                    <a:pt x="437" y="0"/>
                    <a:pt x="451" y="194"/>
                    <a:pt x="451" y="344"/>
                  </a:cubicBezTo>
                  <a:cubicBezTo>
                    <a:pt x="451" y="494"/>
                    <a:pt x="438" y="688"/>
                    <a:pt x="226" y="688"/>
                  </a:cubicBezTo>
                  <a:cubicBezTo>
                    <a:pt x="15" y="688"/>
                    <a:pt x="0" y="494"/>
                    <a:pt x="0" y="344"/>
                  </a:cubicBezTo>
                  <a:cubicBezTo>
                    <a:pt x="0" y="194"/>
                    <a:pt x="14" y="0"/>
                    <a:pt x="226" y="0"/>
                  </a:cubicBezTo>
                  <a:close/>
                  <a:moveTo>
                    <a:pt x="226" y="615"/>
                  </a:moveTo>
                  <a:cubicBezTo>
                    <a:pt x="364" y="615"/>
                    <a:pt x="364" y="442"/>
                    <a:pt x="364" y="341"/>
                  </a:cubicBezTo>
                  <a:cubicBezTo>
                    <a:pt x="364" y="239"/>
                    <a:pt x="365" y="70"/>
                    <a:pt x="226" y="70"/>
                  </a:cubicBezTo>
                  <a:cubicBezTo>
                    <a:pt x="88" y="70"/>
                    <a:pt x="87" y="242"/>
                    <a:pt x="87" y="341"/>
                  </a:cubicBezTo>
                  <a:cubicBezTo>
                    <a:pt x="87" y="446"/>
                    <a:pt x="87" y="615"/>
                    <a:pt x="226" y="61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3" name="Freeform 61"/>
            <p:cNvSpPr>
              <a:spLocks noChangeArrowheads="1"/>
            </p:cNvSpPr>
            <p:nvPr/>
          </p:nvSpPr>
          <p:spPr bwMode="auto">
            <a:xfrm>
              <a:off x="8024716" y="2197100"/>
              <a:ext cx="93912" cy="245110"/>
            </a:xfrm>
            <a:custGeom>
              <a:avLst/>
              <a:gdLst>
                <a:gd name="T0" fmla="*/ 34051472 w 258"/>
                <a:gd name="T1" fmla="*/ 88481095 h 678"/>
                <a:gd name="T2" fmla="*/ 23186800 w 258"/>
                <a:gd name="T3" fmla="*/ 88481095 h 678"/>
                <a:gd name="T4" fmla="*/ 23186800 w 258"/>
                <a:gd name="T5" fmla="*/ 25093769 h 678"/>
                <a:gd name="T6" fmla="*/ 0 w 258"/>
                <a:gd name="T7" fmla="*/ 25093769 h 678"/>
                <a:gd name="T8" fmla="*/ 0 w 258"/>
                <a:gd name="T9" fmla="*/ 16598430 h 678"/>
                <a:gd name="T10" fmla="*/ 25836720 w 258"/>
                <a:gd name="T11" fmla="*/ 0 h 678"/>
                <a:gd name="T12" fmla="*/ 34051472 w 258"/>
                <a:gd name="T13" fmla="*/ 0 h 678"/>
                <a:gd name="T14" fmla="*/ 34051472 w 258"/>
                <a:gd name="T15" fmla="*/ 88481095 h 67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58" h="678">
                  <a:moveTo>
                    <a:pt x="257" y="677"/>
                  </a:moveTo>
                  <a:lnTo>
                    <a:pt x="175" y="677"/>
                  </a:lnTo>
                  <a:lnTo>
                    <a:pt x="175" y="192"/>
                  </a:lnTo>
                  <a:lnTo>
                    <a:pt x="0" y="192"/>
                  </a:lnTo>
                  <a:lnTo>
                    <a:pt x="0" y="127"/>
                  </a:lnTo>
                  <a:cubicBezTo>
                    <a:pt x="93" y="127"/>
                    <a:pt x="178" y="104"/>
                    <a:pt x="195" y="0"/>
                  </a:cubicBezTo>
                  <a:lnTo>
                    <a:pt x="257" y="0"/>
                  </a:lnTo>
                  <a:lnTo>
                    <a:pt x="257" y="677"/>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4" name="Freeform 62"/>
            <p:cNvSpPr>
              <a:spLocks noChangeArrowheads="1"/>
            </p:cNvSpPr>
            <p:nvPr/>
          </p:nvSpPr>
          <p:spPr bwMode="auto">
            <a:xfrm>
              <a:off x="8157969" y="2198370"/>
              <a:ext cx="164980" cy="247650"/>
            </a:xfrm>
            <a:custGeom>
              <a:avLst/>
              <a:gdLst>
                <a:gd name="T0" fmla="*/ 46193680 w 458"/>
                <a:gd name="T1" fmla="*/ 22024966 h 686"/>
                <a:gd name="T2" fmla="*/ 31530992 w 458"/>
                <a:gd name="T3" fmla="*/ 8731648 h 686"/>
                <a:gd name="T4" fmla="*/ 10250733 w 458"/>
                <a:gd name="T5" fmla="*/ 42225408 h 686"/>
                <a:gd name="T6" fmla="*/ 10640129 w 458"/>
                <a:gd name="T7" fmla="*/ 42616377 h 686"/>
                <a:gd name="T8" fmla="*/ 32569141 w 458"/>
                <a:gd name="T9" fmla="*/ 31147583 h 686"/>
                <a:gd name="T10" fmla="*/ 59299143 w 458"/>
                <a:gd name="T11" fmla="*/ 59949711 h 686"/>
                <a:gd name="T12" fmla="*/ 29973768 w 458"/>
                <a:gd name="T13" fmla="*/ 89272771 h 686"/>
                <a:gd name="T14" fmla="*/ 0 w 458"/>
                <a:gd name="T15" fmla="*/ 47047363 h 686"/>
                <a:gd name="T16" fmla="*/ 32179745 w 458"/>
                <a:gd name="T17" fmla="*/ 0 h 686"/>
                <a:gd name="T18" fmla="*/ 57093166 w 458"/>
                <a:gd name="T19" fmla="*/ 22415935 h 686"/>
                <a:gd name="T20" fmla="*/ 46193680 w 458"/>
                <a:gd name="T21" fmla="*/ 22415935 h 686"/>
                <a:gd name="T22" fmla="*/ 46193680 w 458"/>
                <a:gd name="T23" fmla="*/ 22024966 h 686"/>
                <a:gd name="T24" fmla="*/ 12067314 w 458"/>
                <a:gd name="T25" fmla="*/ 60210358 h 686"/>
                <a:gd name="T26" fmla="*/ 30363164 w 458"/>
                <a:gd name="T27" fmla="*/ 79759184 h 686"/>
                <a:gd name="T28" fmla="*/ 48010261 w 458"/>
                <a:gd name="T29" fmla="*/ 60210358 h 686"/>
                <a:gd name="T30" fmla="*/ 30363164 w 458"/>
                <a:gd name="T31" fmla="*/ 40400885 h 686"/>
                <a:gd name="T32" fmla="*/ 12067314 w 458"/>
                <a:gd name="T33" fmla="*/ 60210358 h 68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8" h="686">
                  <a:moveTo>
                    <a:pt x="356" y="169"/>
                  </a:moveTo>
                  <a:cubicBezTo>
                    <a:pt x="347" y="107"/>
                    <a:pt x="308" y="67"/>
                    <a:pt x="243" y="67"/>
                  </a:cubicBezTo>
                  <a:cubicBezTo>
                    <a:pt x="104" y="67"/>
                    <a:pt x="82" y="220"/>
                    <a:pt x="79" y="324"/>
                  </a:cubicBezTo>
                  <a:lnTo>
                    <a:pt x="82" y="327"/>
                  </a:lnTo>
                  <a:cubicBezTo>
                    <a:pt x="121" y="265"/>
                    <a:pt x="178" y="239"/>
                    <a:pt x="251" y="239"/>
                  </a:cubicBezTo>
                  <a:cubicBezTo>
                    <a:pt x="381" y="239"/>
                    <a:pt x="457" y="333"/>
                    <a:pt x="457" y="460"/>
                  </a:cubicBezTo>
                  <a:cubicBezTo>
                    <a:pt x="457" y="558"/>
                    <a:pt x="401" y="685"/>
                    <a:pt x="231" y="685"/>
                  </a:cubicBezTo>
                  <a:cubicBezTo>
                    <a:pt x="31" y="685"/>
                    <a:pt x="0" y="502"/>
                    <a:pt x="0" y="361"/>
                  </a:cubicBezTo>
                  <a:cubicBezTo>
                    <a:pt x="0" y="175"/>
                    <a:pt x="56" y="0"/>
                    <a:pt x="248" y="0"/>
                  </a:cubicBezTo>
                  <a:cubicBezTo>
                    <a:pt x="361" y="0"/>
                    <a:pt x="429" y="62"/>
                    <a:pt x="440" y="172"/>
                  </a:cubicBezTo>
                  <a:lnTo>
                    <a:pt x="356" y="172"/>
                  </a:lnTo>
                  <a:lnTo>
                    <a:pt x="356" y="169"/>
                  </a:lnTo>
                  <a:close/>
                  <a:moveTo>
                    <a:pt x="93" y="462"/>
                  </a:moveTo>
                  <a:cubicBezTo>
                    <a:pt x="93" y="547"/>
                    <a:pt x="144" y="612"/>
                    <a:pt x="234" y="612"/>
                  </a:cubicBezTo>
                  <a:cubicBezTo>
                    <a:pt x="322" y="612"/>
                    <a:pt x="370" y="541"/>
                    <a:pt x="370" y="462"/>
                  </a:cubicBezTo>
                  <a:cubicBezTo>
                    <a:pt x="370" y="378"/>
                    <a:pt x="325" y="310"/>
                    <a:pt x="234" y="310"/>
                  </a:cubicBezTo>
                  <a:cubicBezTo>
                    <a:pt x="144" y="310"/>
                    <a:pt x="93" y="378"/>
                    <a:pt x="93" y="462"/>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5" name="Freeform 63"/>
            <p:cNvSpPr>
              <a:spLocks noChangeArrowheads="1"/>
            </p:cNvSpPr>
            <p:nvPr/>
          </p:nvSpPr>
          <p:spPr bwMode="auto">
            <a:xfrm>
              <a:off x="5715000" y="2524760"/>
              <a:ext cx="87566" cy="107950"/>
            </a:xfrm>
            <a:custGeom>
              <a:avLst/>
              <a:gdLst>
                <a:gd name="T0" fmla="*/ 12937967 w 241"/>
                <a:gd name="T1" fmla="*/ 4373230 h 301"/>
                <a:gd name="T2" fmla="*/ 0 w 241"/>
                <a:gd name="T3" fmla="*/ 4373230 h 301"/>
                <a:gd name="T4" fmla="*/ 0 w 241"/>
                <a:gd name="T5" fmla="*/ 0 h 301"/>
                <a:gd name="T6" fmla="*/ 31684722 w 241"/>
                <a:gd name="T7" fmla="*/ 0 h 301"/>
                <a:gd name="T8" fmla="*/ 31684722 w 241"/>
                <a:gd name="T9" fmla="*/ 4373230 h 301"/>
                <a:gd name="T10" fmla="*/ 18614860 w 241"/>
                <a:gd name="T11" fmla="*/ 4373230 h 301"/>
                <a:gd name="T12" fmla="*/ 18614860 w 241"/>
                <a:gd name="T13" fmla="*/ 38586207 h 301"/>
                <a:gd name="T14" fmla="*/ 13334013 w 241"/>
                <a:gd name="T15" fmla="*/ 38586207 h 301"/>
                <a:gd name="T16" fmla="*/ 13334013 w 241"/>
                <a:gd name="T17" fmla="*/ 4373230 h 301"/>
                <a:gd name="T18" fmla="*/ 12937967 w 241"/>
                <a:gd name="T19" fmla="*/ 4373230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1" h="301">
                  <a:moveTo>
                    <a:pt x="98" y="34"/>
                  </a:moveTo>
                  <a:lnTo>
                    <a:pt x="0" y="34"/>
                  </a:lnTo>
                  <a:lnTo>
                    <a:pt x="0" y="0"/>
                  </a:lnTo>
                  <a:lnTo>
                    <a:pt x="240" y="0"/>
                  </a:lnTo>
                  <a:lnTo>
                    <a:pt x="240" y="34"/>
                  </a:lnTo>
                  <a:lnTo>
                    <a:pt x="141" y="34"/>
                  </a:lnTo>
                  <a:lnTo>
                    <a:pt x="141" y="300"/>
                  </a:lnTo>
                  <a:lnTo>
                    <a:pt x="101" y="300"/>
                  </a:lnTo>
                  <a:lnTo>
                    <a:pt x="101" y="34"/>
                  </a:lnTo>
                  <a:lnTo>
                    <a:pt x="98" y="34"/>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6" name="Freeform 64"/>
            <p:cNvSpPr>
              <a:spLocks noChangeArrowheads="1"/>
            </p:cNvSpPr>
            <p:nvPr/>
          </p:nvSpPr>
          <p:spPr bwMode="auto">
            <a:xfrm>
              <a:off x="5811450" y="2524760"/>
              <a:ext cx="67261" cy="107950"/>
            </a:xfrm>
            <a:custGeom>
              <a:avLst/>
              <a:gdLst>
                <a:gd name="T0" fmla="*/ 668223 w 184"/>
                <a:gd name="T1" fmla="*/ 0 h 298"/>
                <a:gd name="T2" fmla="*/ 5612272 w 184"/>
                <a:gd name="T3" fmla="*/ 0 h 298"/>
                <a:gd name="T4" fmla="*/ 5612272 w 184"/>
                <a:gd name="T5" fmla="*/ 14828273 h 298"/>
                <a:gd name="T6" fmla="*/ 5612272 w 184"/>
                <a:gd name="T7" fmla="*/ 14828273 h 298"/>
                <a:gd name="T8" fmla="*/ 14698722 w 184"/>
                <a:gd name="T9" fmla="*/ 10104192 h 298"/>
                <a:gd name="T10" fmla="*/ 24453395 w 184"/>
                <a:gd name="T11" fmla="*/ 20471015 h 298"/>
                <a:gd name="T12" fmla="*/ 24453395 w 184"/>
                <a:gd name="T13" fmla="*/ 38973572 h 298"/>
                <a:gd name="T14" fmla="*/ 19643136 w 184"/>
                <a:gd name="T15" fmla="*/ 38973572 h 298"/>
                <a:gd name="T16" fmla="*/ 19643136 w 184"/>
                <a:gd name="T17" fmla="*/ 19683487 h 298"/>
                <a:gd name="T18" fmla="*/ 13496066 w 184"/>
                <a:gd name="T19" fmla="*/ 14172241 h 298"/>
                <a:gd name="T20" fmla="*/ 4944049 w 184"/>
                <a:gd name="T21" fmla="*/ 22964008 h 298"/>
                <a:gd name="T22" fmla="*/ 4944049 w 184"/>
                <a:gd name="T23" fmla="*/ 38973572 h 298"/>
                <a:gd name="T24" fmla="*/ 0 w 184"/>
                <a:gd name="T25" fmla="*/ 38973572 h 298"/>
                <a:gd name="T26" fmla="*/ 0 w 184"/>
                <a:gd name="T27" fmla="*/ 0 h 298"/>
                <a:gd name="T28" fmla="*/ 668223 w 184"/>
                <a:gd name="T29" fmla="*/ 0 h 2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98">
                  <a:moveTo>
                    <a:pt x="5" y="0"/>
                  </a:moveTo>
                  <a:lnTo>
                    <a:pt x="42" y="0"/>
                  </a:lnTo>
                  <a:lnTo>
                    <a:pt x="42" y="113"/>
                  </a:lnTo>
                  <a:cubicBezTo>
                    <a:pt x="53" y="88"/>
                    <a:pt x="84" y="77"/>
                    <a:pt x="110" y="77"/>
                  </a:cubicBezTo>
                  <a:cubicBezTo>
                    <a:pt x="166" y="77"/>
                    <a:pt x="183" y="110"/>
                    <a:pt x="183" y="156"/>
                  </a:cubicBezTo>
                  <a:lnTo>
                    <a:pt x="183" y="297"/>
                  </a:lnTo>
                  <a:lnTo>
                    <a:pt x="147" y="297"/>
                  </a:lnTo>
                  <a:lnTo>
                    <a:pt x="147" y="150"/>
                  </a:lnTo>
                  <a:cubicBezTo>
                    <a:pt x="147" y="125"/>
                    <a:pt x="130" y="108"/>
                    <a:pt x="101" y="108"/>
                  </a:cubicBezTo>
                  <a:cubicBezTo>
                    <a:pt x="59" y="108"/>
                    <a:pt x="37" y="136"/>
                    <a:pt x="37" y="175"/>
                  </a:cubicBezTo>
                  <a:lnTo>
                    <a:pt x="37" y="297"/>
                  </a:lnTo>
                  <a:lnTo>
                    <a:pt x="0" y="297"/>
                  </a:lnTo>
                  <a:lnTo>
                    <a:pt x="0" y="0"/>
                  </a:lnTo>
                  <a:lnTo>
                    <a:pt x="5"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7" name="Freeform 65"/>
            <p:cNvSpPr>
              <a:spLocks noChangeArrowheads="1"/>
            </p:cNvSpPr>
            <p:nvPr/>
          </p:nvSpPr>
          <p:spPr bwMode="auto">
            <a:xfrm>
              <a:off x="5890132" y="2552700"/>
              <a:ext cx="72337" cy="81280"/>
            </a:xfrm>
            <a:custGeom>
              <a:avLst/>
              <a:gdLst>
                <a:gd name="T0" fmla="*/ 25391361 w 202"/>
                <a:gd name="T1" fmla="*/ 19615693 h 227"/>
                <a:gd name="T2" fmla="*/ 13465067 w 202"/>
                <a:gd name="T3" fmla="*/ 28975067 h 227"/>
                <a:gd name="T4" fmla="*/ 0 w 202"/>
                <a:gd name="T5" fmla="*/ 14487533 h 227"/>
                <a:gd name="T6" fmla="*/ 13080463 w 202"/>
                <a:gd name="T7" fmla="*/ 0 h 227"/>
                <a:gd name="T8" fmla="*/ 25775965 w 202"/>
                <a:gd name="T9" fmla="*/ 16026124 h 227"/>
                <a:gd name="T10" fmla="*/ 5129481 w 202"/>
                <a:gd name="T11" fmla="*/ 16026124 h 227"/>
                <a:gd name="T12" fmla="*/ 13849671 w 202"/>
                <a:gd name="T13" fmla="*/ 25000582 h 227"/>
                <a:gd name="T14" fmla="*/ 21031087 w 202"/>
                <a:gd name="T15" fmla="*/ 19615693 h 227"/>
                <a:gd name="T16" fmla="*/ 25391361 w 202"/>
                <a:gd name="T17" fmla="*/ 19615693 h 227"/>
                <a:gd name="T18" fmla="*/ 21031087 w 202"/>
                <a:gd name="T19" fmla="*/ 11667082 h 227"/>
                <a:gd name="T20" fmla="*/ 13080463 w 202"/>
                <a:gd name="T21" fmla="*/ 3718112 h 227"/>
                <a:gd name="T22" fmla="*/ 5129481 w 202"/>
                <a:gd name="T23" fmla="*/ 11667082 h 227"/>
                <a:gd name="T24" fmla="*/ 21031087 w 202"/>
                <a:gd name="T25" fmla="*/ 11667082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8" name="Freeform 66"/>
            <p:cNvSpPr>
              <a:spLocks noChangeArrowheads="1"/>
            </p:cNvSpPr>
            <p:nvPr/>
          </p:nvSpPr>
          <p:spPr bwMode="auto">
            <a:xfrm>
              <a:off x="6011964" y="2524760"/>
              <a:ext cx="78683" cy="107950"/>
            </a:xfrm>
            <a:custGeom>
              <a:avLst/>
              <a:gdLst>
                <a:gd name="T0" fmla="*/ 16478570 w 221"/>
                <a:gd name="T1" fmla="*/ 0 h 298"/>
                <a:gd name="T2" fmla="*/ 27886893 w 221"/>
                <a:gd name="T3" fmla="*/ 11547752 h 298"/>
                <a:gd name="T4" fmla="*/ 16478570 w 221"/>
                <a:gd name="T5" fmla="*/ 22964008 h 298"/>
                <a:gd name="T6" fmla="*/ 4943500 w 221"/>
                <a:gd name="T7" fmla="*/ 22964008 h 298"/>
                <a:gd name="T8" fmla="*/ 4943500 w 221"/>
                <a:gd name="T9" fmla="*/ 38973572 h 298"/>
                <a:gd name="T10" fmla="*/ 0 w 221"/>
                <a:gd name="T11" fmla="*/ 38973572 h 298"/>
                <a:gd name="T12" fmla="*/ 0 w 221"/>
                <a:gd name="T13" fmla="*/ 0 h 298"/>
                <a:gd name="T14" fmla="*/ 16478570 w 221"/>
                <a:gd name="T15" fmla="*/ 0 h 298"/>
                <a:gd name="T16" fmla="*/ 4943500 w 221"/>
                <a:gd name="T17" fmla="*/ 18896321 h 298"/>
                <a:gd name="T18" fmla="*/ 14957603 w 221"/>
                <a:gd name="T19" fmla="*/ 18896321 h 298"/>
                <a:gd name="T20" fmla="*/ 23196888 w 221"/>
                <a:gd name="T21" fmla="*/ 11941516 h 298"/>
                <a:gd name="T22" fmla="*/ 14957603 w 221"/>
                <a:gd name="T23" fmla="*/ 4855214 h 298"/>
                <a:gd name="T24" fmla="*/ 4943500 w 221"/>
                <a:gd name="T25" fmla="*/ 4855214 h 298"/>
                <a:gd name="T26" fmla="*/ 4943500 w 221"/>
                <a:gd name="T27" fmla="*/ 18896321 h 29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1" h="298">
                  <a:moveTo>
                    <a:pt x="130" y="0"/>
                  </a:moveTo>
                  <a:cubicBezTo>
                    <a:pt x="189" y="0"/>
                    <a:pt x="220" y="34"/>
                    <a:pt x="220" y="88"/>
                  </a:cubicBezTo>
                  <a:cubicBezTo>
                    <a:pt x="220" y="144"/>
                    <a:pt x="189" y="175"/>
                    <a:pt x="130" y="175"/>
                  </a:cubicBezTo>
                  <a:lnTo>
                    <a:pt x="39" y="175"/>
                  </a:lnTo>
                  <a:lnTo>
                    <a:pt x="39" y="297"/>
                  </a:lnTo>
                  <a:lnTo>
                    <a:pt x="0" y="297"/>
                  </a:lnTo>
                  <a:lnTo>
                    <a:pt x="0" y="0"/>
                  </a:lnTo>
                  <a:lnTo>
                    <a:pt x="130" y="0"/>
                  </a:lnTo>
                  <a:close/>
                  <a:moveTo>
                    <a:pt x="39" y="144"/>
                  </a:moveTo>
                  <a:lnTo>
                    <a:pt x="118" y="144"/>
                  </a:lnTo>
                  <a:cubicBezTo>
                    <a:pt x="163" y="144"/>
                    <a:pt x="183" y="125"/>
                    <a:pt x="183" y="91"/>
                  </a:cubicBezTo>
                  <a:cubicBezTo>
                    <a:pt x="183" y="54"/>
                    <a:pt x="163" y="37"/>
                    <a:pt x="118" y="37"/>
                  </a:cubicBezTo>
                  <a:lnTo>
                    <a:pt x="39" y="37"/>
                  </a:lnTo>
                  <a:lnTo>
                    <a:pt x="39" y="144"/>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29" name="Freeform 67"/>
            <p:cNvSpPr>
              <a:spLocks noChangeArrowheads="1"/>
            </p:cNvSpPr>
            <p:nvPr/>
          </p:nvSpPr>
          <p:spPr bwMode="auto">
            <a:xfrm>
              <a:off x="6105875" y="2552700"/>
              <a:ext cx="40610" cy="80010"/>
            </a:xfrm>
            <a:custGeom>
              <a:avLst/>
              <a:gdLst>
                <a:gd name="T0" fmla="*/ 245060 w 116"/>
                <a:gd name="T1" fmla="*/ 655286 h 221"/>
                <a:gd name="T2" fmla="*/ 4412136 w 116"/>
                <a:gd name="T3" fmla="*/ 655286 h 221"/>
                <a:gd name="T4" fmla="*/ 4412136 w 116"/>
                <a:gd name="T5" fmla="*/ 6553579 h 221"/>
                <a:gd name="T6" fmla="*/ 4412136 w 116"/>
                <a:gd name="T7" fmla="*/ 6553579 h 221"/>
                <a:gd name="T8" fmla="*/ 14094471 w 116"/>
                <a:gd name="T9" fmla="*/ 0 h 221"/>
                <a:gd name="T10" fmla="*/ 14094471 w 116"/>
                <a:gd name="T11" fmla="*/ 4718418 h 221"/>
                <a:gd name="T12" fmla="*/ 4412136 w 116"/>
                <a:gd name="T13" fmla="*/ 16252529 h 221"/>
                <a:gd name="T14" fmla="*/ 4412136 w 116"/>
                <a:gd name="T15" fmla="*/ 28835459 h 221"/>
                <a:gd name="T16" fmla="*/ 0 w 116"/>
                <a:gd name="T17" fmla="*/ 28835459 h 221"/>
                <a:gd name="T18" fmla="*/ 0 w 116"/>
                <a:gd name="T19" fmla="*/ 655286 h 221"/>
                <a:gd name="T20" fmla="*/ 245060 w 116"/>
                <a:gd name="T21" fmla="*/ 65528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2"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2"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0" name="Freeform 68"/>
            <p:cNvSpPr>
              <a:spLocks noChangeArrowheads="1"/>
            </p:cNvSpPr>
            <p:nvPr/>
          </p:nvSpPr>
          <p:spPr bwMode="auto">
            <a:xfrm>
              <a:off x="6146485" y="2552700"/>
              <a:ext cx="73606" cy="81280"/>
            </a:xfrm>
            <a:custGeom>
              <a:avLst/>
              <a:gdLst>
                <a:gd name="T0" fmla="*/ 26551991 w 201"/>
                <a:gd name="T1" fmla="*/ 19615693 h 227"/>
                <a:gd name="T2" fmla="*/ 14080718 w 201"/>
                <a:gd name="T3" fmla="*/ 28975067 h 227"/>
                <a:gd name="T4" fmla="*/ 0 w 201"/>
                <a:gd name="T5" fmla="*/ 14487533 h 227"/>
                <a:gd name="T6" fmla="*/ 13678265 w 201"/>
                <a:gd name="T7" fmla="*/ 0 h 227"/>
                <a:gd name="T8" fmla="*/ 26820415 w 201"/>
                <a:gd name="T9" fmla="*/ 16026124 h 227"/>
                <a:gd name="T10" fmla="*/ 5364083 w 201"/>
                <a:gd name="T11" fmla="*/ 16026124 h 227"/>
                <a:gd name="T12" fmla="*/ 14348776 w 201"/>
                <a:gd name="T13" fmla="*/ 25000582 h 227"/>
                <a:gd name="T14" fmla="*/ 21992814 w 201"/>
                <a:gd name="T15" fmla="*/ 19615693 h 227"/>
                <a:gd name="T16" fmla="*/ 26551991 w 201"/>
                <a:gd name="T17" fmla="*/ 19615693 h 227"/>
                <a:gd name="T18" fmla="*/ 21992814 w 201"/>
                <a:gd name="T19" fmla="*/ 11667082 h 227"/>
                <a:gd name="T20" fmla="*/ 13678265 w 201"/>
                <a:gd name="T21" fmla="*/ 3718112 h 227"/>
                <a:gd name="T22" fmla="*/ 5364083 w 201"/>
                <a:gd name="T23" fmla="*/ 11667082 h 227"/>
                <a:gd name="T24" fmla="*/ 21992814 w 201"/>
                <a:gd name="T25" fmla="*/ 11667082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9" y="29"/>
                    <a:pt x="102" y="29"/>
                  </a:cubicBezTo>
                  <a:cubicBezTo>
                    <a:pt x="66" y="29"/>
                    <a:pt x="42"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1" name="Freeform 69"/>
            <p:cNvSpPr>
              <a:spLocks noChangeArrowheads="1"/>
            </p:cNvSpPr>
            <p:nvPr/>
          </p:nvSpPr>
          <p:spPr bwMode="auto">
            <a:xfrm>
              <a:off x="6231513" y="2552700"/>
              <a:ext cx="109140" cy="81280"/>
            </a:xfrm>
            <a:custGeom>
              <a:avLst/>
              <a:gdLst>
                <a:gd name="T0" fmla="*/ 381633 w 306"/>
                <a:gd name="T1" fmla="*/ 646644 h 226"/>
                <a:gd name="T2" fmla="*/ 4706930 w 306"/>
                <a:gd name="T3" fmla="*/ 646644 h 226"/>
                <a:gd name="T4" fmla="*/ 4706930 w 306"/>
                <a:gd name="T5" fmla="*/ 4656337 h 226"/>
                <a:gd name="T6" fmla="*/ 4706930 w 306"/>
                <a:gd name="T7" fmla="*/ 4656337 h 226"/>
                <a:gd name="T8" fmla="*/ 13738800 w 306"/>
                <a:gd name="T9" fmla="*/ 0 h 226"/>
                <a:gd name="T10" fmla="*/ 21244137 w 306"/>
                <a:gd name="T11" fmla="*/ 4656337 h 226"/>
                <a:gd name="T12" fmla="*/ 29894730 w 306"/>
                <a:gd name="T13" fmla="*/ 0 h 226"/>
                <a:gd name="T14" fmla="*/ 38799270 w 306"/>
                <a:gd name="T15" fmla="*/ 8019387 h 226"/>
                <a:gd name="T16" fmla="*/ 38799270 w 306"/>
                <a:gd name="T17" fmla="*/ 28455912 h 226"/>
                <a:gd name="T18" fmla="*/ 34092697 w 306"/>
                <a:gd name="T19" fmla="*/ 28455912 h 226"/>
                <a:gd name="T20" fmla="*/ 34092697 w 306"/>
                <a:gd name="T21" fmla="*/ 10218263 h 226"/>
                <a:gd name="T22" fmla="*/ 28749830 w 306"/>
                <a:gd name="T23" fmla="*/ 4009693 h 226"/>
                <a:gd name="T24" fmla="*/ 21625770 w 306"/>
                <a:gd name="T25" fmla="*/ 11252964 h 226"/>
                <a:gd name="T26" fmla="*/ 21625770 w 306"/>
                <a:gd name="T27" fmla="*/ 28843970 h 226"/>
                <a:gd name="T28" fmla="*/ 16919197 w 306"/>
                <a:gd name="T29" fmla="*/ 28843970 h 226"/>
                <a:gd name="T30" fmla="*/ 16919197 w 306"/>
                <a:gd name="T31" fmla="*/ 10476848 h 226"/>
                <a:gd name="T32" fmla="*/ 11830633 w 306"/>
                <a:gd name="T33" fmla="*/ 4268279 h 226"/>
                <a:gd name="T34" fmla="*/ 4706930 w 306"/>
                <a:gd name="T35" fmla="*/ 11641022 h 226"/>
                <a:gd name="T36" fmla="*/ 4706930 w 306"/>
                <a:gd name="T37" fmla="*/ 29102556 h 226"/>
                <a:gd name="T38" fmla="*/ 0 w 306"/>
                <a:gd name="T39" fmla="*/ 29102556 h 226"/>
                <a:gd name="T40" fmla="*/ 0 w 306"/>
                <a:gd name="T41" fmla="*/ 646644 h 226"/>
                <a:gd name="T42" fmla="*/ 381633 w 306"/>
                <a:gd name="T43" fmla="*/ 646644 h 22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6" h="226">
                  <a:moveTo>
                    <a:pt x="3" y="5"/>
                  </a:moveTo>
                  <a:lnTo>
                    <a:pt x="37" y="5"/>
                  </a:lnTo>
                  <a:lnTo>
                    <a:pt x="37" y="36"/>
                  </a:lnTo>
                  <a:cubicBezTo>
                    <a:pt x="54" y="11"/>
                    <a:pt x="77" y="0"/>
                    <a:pt x="108" y="0"/>
                  </a:cubicBezTo>
                  <a:cubicBezTo>
                    <a:pt x="133" y="0"/>
                    <a:pt x="158" y="11"/>
                    <a:pt x="167" y="36"/>
                  </a:cubicBezTo>
                  <a:cubicBezTo>
                    <a:pt x="181" y="14"/>
                    <a:pt x="206" y="0"/>
                    <a:pt x="235" y="0"/>
                  </a:cubicBezTo>
                  <a:cubicBezTo>
                    <a:pt x="277" y="0"/>
                    <a:pt x="305" y="17"/>
                    <a:pt x="305" y="62"/>
                  </a:cubicBezTo>
                  <a:lnTo>
                    <a:pt x="305" y="220"/>
                  </a:lnTo>
                  <a:lnTo>
                    <a:pt x="268" y="220"/>
                  </a:lnTo>
                  <a:lnTo>
                    <a:pt x="268" y="79"/>
                  </a:lnTo>
                  <a:cubicBezTo>
                    <a:pt x="268" y="53"/>
                    <a:pt x="260" y="31"/>
                    <a:pt x="226" y="31"/>
                  </a:cubicBezTo>
                  <a:cubicBezTo>
                    <a:pt x="192" y="31"/>
                    <a:pt x="170" y="53"/>
                    <a:pt x="170" y="87"/>
                  </a:cubicBezTo>
                  <a:lnTo>
                    <a:pt x="170" y="223"/>
                  </a:lnTo>
                  <a:lnTo>
                    <a:pt x="133" y="223"/>
                  </a:lnTo>
                  <a:lnTo>
                    <a:pt x="133" y="81"/>
                  </a:lnTo>
                  <a:cubicBezTo>
                    <a:pt x="133" y="53"/>
                    <a:pt x="125" y="33"/>
                    <a:pt x="93" y="33"/>
                  </a:cubicBezTo>
                  <a:cubicBezTo>
                    <a:pt x="51" y="33"/>
                    <a:pt x="37" y="73"/>
                    <a:pt x="37" y="90"/>
                  </a:cubicBezTo>
                  <a:lnTo>
                    <a:pt x="37" y="225"/>
                  </a:lnTo>
                  <a:lnTo>
                    <a:pt x="0" y="225"/>
                  </a:lnTo>
                  <a:lnTo>
                    <a:pt x="0" y="5"/>
                  </a:lnTo>
                  <a:lnTo>
                    <a:pt x="3"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2" name="Freeform 70"/>
            <p:cNvSpPr>
              <a:spLocks noChangeArrowheads="1"/>
            </p:cNvSpPr>
            <p:nvPr/>
          </p:nvSpPr>
          <p:spPr bwMode="auto">
            <a:xfrm>
              <a:off x="6358421" y="2524760"/>
              <a:ext cx="13960" cy="107950"/>
            </a:xfrm>
            <a:custGeom>
              <a:avLst/>
              <a:gdLst>
                <a:gd name="T0" fmla="*/ 4588799 w 38"/>
                <a:gd name="T1" fmla="*/ 5916449 h 301"/>
                <a:gd name="T2" fmla="*/ 0 w 38"/>
                <a:gd name="T3" fmla="*/ 5916449 h 301"/>
                <a:gd name="T4" fmla="*/ 0 w 38"/>
                <a:gd name="T5" fmla="*/ 0 h 301"/>
                <a:gd name="T6" fmla="*/ 4993639 w 38"/>
                <a:gd name="T7" fmla="*/ 0 h 301"/>
                <a:gd name="T8" fmla="*/ 4993639 w 38"/>
                <a:gd name="T9" fmla="*/ 5916449 h 301"/>
                <a:gd name="T10" fmla="*/ 4588799 w 38"/>
                <a:gd name="T11" fmla="*/ 5916449 h 301"/>
                <a:gd name="T12" fmla="*/ 0 w 38"/>
                <a:gd name="T13" fmla="*/ 10546823 h 301"/>
                <a:gd name="T14" fmla="*/ 4993639 w 38"/>
                <a:gd name="T15" fmla="*/ 10546823 h 301"/>
                <a:gd name="T16" fmla="*/ 4993639 w 38"/>
                <a:gd name="T17" fmla="*/ 38586207 h 301"/>
                <a:gd name="T18" fmla="*/ 0 w 38"/>
                <a:gd name="T19" fmla="*/ 38586207 h 301"/>
                <a:gd name="T20" fmla="*/ 0 w 38"/>
                <a:gd name="T21" fmla="*/ 10546823 h 30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 h="301">
                  <a:moveTo>
                    <a:pt x="34" y="46"/>
                  </a:moveTo>
                  <a:lnTo>
                    <a:pt x="0" y="46"/>
                  </a:lnTo>
                  <a:lnTo>
                    <a:pt x="0" y="0"/>
                  </a:lnTo>
                  <a:lnTo>
                    <a:pt x="37" y="0"/>
                  </a:lnTo>
                  <a:lnTo>
                    <a:pt x="37" y="46"/>
                  </a:lnTo>
                  <a:lnTo>
                    <a:pt x="34"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3" name="Freeform 71"/>
            <p:cNvSpPr>
              <a:spLocks noChangeArrowheads="1"/>
            </p:cNvSpPr>
            <p:nvPr/>
          </p:nvSpPr>
          <p:spPr bwMode="auto">
            <a:xfrm>
              <a:off x="6383802" y="2552700"/>
              <a:ext cx="72338" cy="81280"/>
            </a:xfrm>
            <a:custGeom>
              <a:avLst/>
              <a:gdLst>
                <a:gd name="T0" fmla="*/ 25515520 w 201"/>
                <a:gd name="T1" fmla="*/ 19615693 h 227"/>
                <a:gd name="T2" fmla="*/ 13470343 w 201"/>
                <a:gd name="T3" fmla="*/ 28975067 h 227"/>
                <a:gd name="T4" fmla="*/ 0 w 201"/>
                <a:gd name="T5" fmla="*/ 14487533 h 227"/>
                <a:gd name="T6" fmla="*/ 13081662 w 201"/>
                <a:gd name="T7" fmla="*/ 0 h 227"/>
                <a:gd name="T8" fmla="*/ 25904202 w 201"/>
                <a:gd name="T9" fmla="*/ 16026124 h 227"/>
                <a:gd name="T10" fmla="*/ 5051424 w 201"/>
                <a:gd name="T11" fmla="*/ 16026124 h 227"/>
                <a:gd name="T12" fmla="*/ 13858665 w 201"/>
                <a:gd name="T13" fmla="*/ 25000582 h 227"/>
                <a:gd name="T14" fmla="*/ 21241460 w 201"/>
                <a:gd name="T15" fmla="*/ 19615693 h 227"/>
                <a:gd name="T16" fmla="*/ 25515520 w 201"/>
                <a:gd name="T17" fmla="*/ 19615693 h 227"/>
                <a:gd name="T18" fmla="*/ 21241460 w 201"/>
                <a:gd name="T19" fmla="*/ 11667082 h 227"/>
                <a:gd name="T20" fmla="*/ 13081662 w 201"/>
                <a:gd name="T21" fmla="*/ 3718112 h 227"/>
                <a:gd name="T22" fmla="*/ 5051424 w 201"/>
                <a:gd name="T23" fmla="*/ 11667082 h 227"/>
                <a:gd name="T24" fmla="*/ 21241460 w 201"/>
                <a:gd name="T25" fmla="*/ 11667082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7" y="153"/>
                  </a:moveTo>
                  <a:cubicBezTo>
                    <a:pt x="189" y="201"/>
                    <a:pt x="155" y="226"/>
                    <a:pt x="104" y="226"/>
                  </a:cubicBezTo>
                  <a:cubicBezTo>
                    <a:pt x="37" y="226"/>
                    <a:pt x="3" y="178"/>
                    <a:pt x="0" y="113"/>
                  </a:cubicBezTo>
                  <a:cubicBezTo>
                    <a:pt x="0" y="48"/>
                    <a:pt x="42" y="0"/>
                    <a:pt x="101" y="0"/>
                  </a:cubicBezTo>
                  <a:cubicBezTo>
                    <a:pt x="178" y="0"/>
                    <a:pt x="200" y="71"/>
                    <a:pt x="200" y="125"/>
                  </a:cubicBezTo>
                  <a:lnTo>
                    <a:pt x="39" y="125"/>
                  </a:lnTo>
                  <a:cubicBezTo>
                    <a:pt x="39" y="161"/>
                    <a:pt x="59" y="195"/>
                    <a:pt x="107" y="195"/>
                  </a:cubicBezTo>
                  <a:cubicBezTo>
                    <a:pt x="138" y="195"/>
                    <a:pt x="158" y="181"/>
                    <a:pt x="164" y="153"/>
                  </a:cubicBezTo>
                  <a:lnTo>
                    <a:pt x="197" y="153"/>
                  </a:lnTo>
                  <a:close/>
                  <a:moveTo>
                    <a:pt x="164" y="91"/>
                  </a:moveTo>
                  <a:cubicBezTo>
                    <a:pt x="161" y="57"/>
                    <a:pt x="138" y="29"/>
                    <a:pt x="101" y="29"/>
                  </a:cubicBezTo>
                  <a:cubicBezTo>
                    <a:pt x="65" y="29"/>
                    <a:pt x="42" y="57"/>
                    <a:pt x="39"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 name="Freeform 72"/>
            <p:cNvSpPr>
              <a:spLocks noChangeArrowheads="1"/>
            </p:cNvSpPr>
            <p:nvPr/>
          </p:nvSpPr>
          <p:spPr bwMode="auto">
            <a:xfrm>
              <a:off x="6467561" y="2552700"/>
              <a:ext cx="43149" cy="80010"/>
            </a:xfrm>
            <a:custGeom>
              <a:avLst/>
              <a:gdLst>
                <a:gd name="T0" fmla="*/ 407887 w 117"/>
                <a:gd name="T1" fmla="*/ 655286 h 221"/>
                <a:gd name="T2" fmla="*/ 5032206 w 117"/>
                <a:gd name="T3" fmla="*/ 655286 h 221"/>
                <a:gd name="T4" fmla="*/ 5032206 w 117"/>
                <a:gd name="T5" fmla="*/ 6553579 h 221"/>
                <a:gd name="T6" fmla="*/ 5032206 w 117"/>
                <a:gd name="T7" fmla="*/ 6553579 h 221"/>
                <a:gd name="T8" fmla="*/ 15777045 w 117"/>
                <a:gd name="T9" fmla="*/ 0 h 221"/>
                <a:gd name="T10" fmla="*/ 15777045 w 117"/>
                <a:gd name="T11" fmla="*/ 4718418 h 221"/>
                <a:gd name="T12" fmla="*/ 5032206 w 117"/>
                <a:gd name="T13" fmla="*/ 16252529 h 221"/>
                <a:gd name="T14" fmla="*/ 5032206 w 117"/>
                <a:gd name="T15" fmla="*/ 28835459 h 221"/>
                <a:gd name="T16" fmla="*/ 0 w 117"/>
                <a:gd name="T17" fmla="*/ 28835459 h 221"/>
                <a:gd name="T18" fmla="*/ 0 w 117"/>
                <a:gd name="T19" fmla="*/ 655286 h 221"/>
                <a:gd name="T20" fmla="*/ 407887 w 117"/>
                <a:gd name="T21" fmla="*/ 65528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221">
                  <a:moveTo>
                    <a:pt x="3" y="5"/>
                  </a:moveTo>
                  <a:lnTo>
                    <a:pt x="37" y="5"/>
                  </a:lnTo>
                  <a:lnTo>
                    <a:pt x="37" y="50"/>
                  </a:lnTo>
                  <a:cubicBezTo>
                    <a:pt x="54" y="17"/>
                    <a:pt x="79" y="0"/>
                    <a:pt x="116" y="0"/>
                  </a:cubicBezTo>
                  <a:lnTo>
                    <a:pt x="116" y="36"/>
                  </a:lnTo>
                  <a:cubicBezTo>
                    <a:pt x="59" y="36"/>
                    <a:pt x="37" y="67"/>
                    <a:pt x="37" y="124"/>
                  </a:cubicBezTo>
                  <a:lnTo>
                    <a:pt x="37" y="220"/>
                  </a:lnTo>
                  <a:lnTo>
                    <a:pt x="0" y="220"/>
                  </a:lnTo>
                  <a:lnTo>
                    <a:pt x="0" y="5"/>
                  </a:lnTo>
                  <a:lnTo>
                    <a:pt x="3"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 name="Freeform 73"/>
            <p:cNvSpPr>
              <a:spLocks noChangeArrowheads="1"/>
            </p:cNvSpPr>
            <p:nvPr/>
          </p:nvSpPr>
          <p:spPr bwMode="auto">
            <a:xfrm>
              <a:off x="6548782" y="2522220"/>
              <a:ext cx="96450" cy="113030"/>
            </a:xfrm>
            <a:custGeom>
              <a:avLst/>
              <a:gdLst>
                <a:gd name="T0" fmla="*/ 18512305 w 269"/>
                <a:gd name="T1" fmla="*/ 4405650 h 314"/>
                <a:gd name="T2" fmla="*/ 5399407 w 269"/>
                <a:gd name="T3" fmla="*/ 20084423 h 314"/>
                <a:gd name="T4" fmla="*/ 18512305 w 269"/>
                <a:gd name="T5" fmla="*/ 36151962 h 314"/>
                <a:gd name="T6" fmla="*/ 29311119 w 269"/>
                <a:gd name="T7" fmla="*/ 25138016 h 314"/>
                <a:gd name="T8" fmla="*/ 34453446 w 269"/>
                <a:gd name="T9" fmla="*/ 25138016 h 314"/>
                <a:gd name="T10" fmla="*/ 17741063 w 269"/>
                <a:gd name="T11" fmla="*/ 40557612 h 314"/>
                <a:gd name="T12" fmla="*/ 0 w 269"/>
                <a:gd name="T13" fmla="*/ 20473189 h 314"/>
                <a:gd name="T14" fmla="*/ 18126863 w 269"/>
                <a:gd name="T15" fmla="*/ 0 h 314"/>
                <a:gd name="T16" fmla="*/ 34068004 w 269"/>
                <a:gd name="T17" fmla="*/ 12439419 h 314"/>
                <a:gd name="T18" fmla="*/ 29311119 w 269"/>
                <a:gd name="T19" fmla="*/ 12439419 h 314"/>
                <a:gd name="T20" fmla="*/ 18512305 w 269"/>
                <a:gd name="T21" fmla="*/ 4405650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8" y="194"/>
                  </a:cubicBezTo>
                  <a:lnTo>
                    <a:pt x="268" y="194"/>
                  </a:lnTo>
                  <a:cubicBezTo>
                    <a:pt x="259" y="268"/>
                    <a:pt x="214" y="313"/>
                    <a:pt x="138" y="313"/>
                  </a:cubicBezTo>
                  <a:cubicBezTo>
                    <a:pt x="45" y="313"/>
                    <a:pt x="0" y="245"/>
                    <a:pt x="0" y="158"/>
                  </a:cubicBezTo>
                  <a:cubicBezTo>
                    <a:pt x="0" y="70"/>
                    <a:pt x="48" y="0"/>
                    <a:pt x="141" y="0"/>
                  </a:cubicBezTo>
                  <a:cubicBezTo>
                    <a:pt x="203" y="0"/>
                    <a:pt x="254" y="34"/>
                    <a:pt x="265" y="96"/>
                  </a:cubicBezTo>
                  <a:lnTo>
                    <a:pt x="228" y="96"/>
                  </a:lnTo>
                  <a:cubicBezTo>
                    <a:pt x="220" y="53"/>
                    <a:pt x="186" y="34"/>
                    <a:pt x="144" y="3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 name="Freeform 74"/>
            <p:cNvSpPr>
              <a:spLocks noChangeArrowheads="1"/>
            </p:cNvSpPr>
            <p:nvPr/>
          </p:nvSpPr>
          <p:spPr bwMode="auto">
            <a:xfrm>
              <a:off x="6659192" y="2524760"/>
              <a:ext cx="15229" cy="107950"/>
            </a:xfrm>
            <a:custGeom>
              <a:avLst/>
              <a:gdLst>
                <a:gd name="T0" fmla="*/ 0 w 38"/>
                <a:gd name="T1" fmla="*/ 0 h 301"/>
                <a:gd name="T2" fmla="*/ 5942516 w 38"/>
                <a:gd name="T3" fmla="*/ 0 h 301"/>
                <a:gd name="T4" fmla="*/ 5942516 w 38"/>
                <a:gd name="T5" fmla="*/ 38586207 h 301"/>
                <a:gd name="T6" fmla="*/ 0 w 38"/>
                <a:gd name="T7" fmla="*/ 38586207 h 301"/>
                <a:gd name="T8" fmla="*/ 0 w 38"/>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01">
                  <a:moveTo>
                    <a:pt x="0" y="0"/>
                  </a:moveTo>
                  <a:lnTo>
                    <a:pt x="37" y="0"/>
                  </a:lnTo>
                  <a:lnTo>
                    <a:pt x="37" y="300"/>
                  </a:lnTo>
                  <a:lnTo>
                    <a:pt x="0" y="300"/>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 name="Freeform 75"/>
            <p:cNvSpPr>
              <a:spLocks noChangeArrowheads="1"/>
            </p:cNvSpPr>
            <p:nvPr/>
          </p:nvSpPr>
          <p:spPr bwMode="auto">
            <a:xfrm>
              <a:off x="6684573" y="2552700"/>
              <a:ext cx="76144" cy="81280"/>
            </a:xfrm>
            <a:custGeom>
              <a:avLst/>
              <a:gdLst>
                <a:gd name="T0" fmla="*/ 13672924 w 210"/>
                <a:gd name="T1" fmla="*/ 0 h 227"/>
                <a:gd name="T2" fmla="*/ 27477469 w 210"/>
                <a:gd name="T3" fmla="*/ 14487533 h 227"/>
                <a:gd name="T4" fmla="*/ 13672924 w 210"/>
                <a:gd name="T5" fmla="*/ 28975067 h 227"/>
                <a:gd name="T6" fmla="*/ 0 w 210"/>
                <a:gd name="T7" fmla="*/ 14487533 h 227"/>
                <a:gd name="T8" fmla="*/ 13672924 w 210"/>
                <a:gd name="T9" fmla="*/ 0 h 227"/>
                <a:gd name="T10" fmla="*/ 13672924 w 210"/>
                <a:gd name="T11" fmla="*/ 25000582 h 227"/>
                <a:gd name="T12" fmla="*/ 22613318 w 210"/>
                <a:gd name="T13" fmla="*/ 14487533 h 227"/>
                <a:gd name="T14" fmla="*/ 13672924 w 210"/>
                <a:gd name="T15" fmla="*/ 3974485 h 227"/>
                <a:gd name="T16" fmla="*/ 4864514 w 210"/>
                <a:gd name="T17" fmla="*/ 14487533 h 227"/>
                <a:gd name="T18" fmla="*/ 13672924 w 210"/>
                <a:gd name="T19" fmla="*/ 25000582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7" y="164"/>
                    <a:pt x="68" y="195"/>
                    <a:pt x="104" y="19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8" name="Freeform 76"/>
            <p:cNvSpPr>
              <a:spLocks noChangeArrowheads="1"/>
            </p:cNvSpPr>
            <p:nvPr/>
          </p:nvSpPr>
          <p:spPr bwMode="auto">
            <a:xfrm>
              <a:off x="6773409" y="2553970"/>
              <a:ext cx="67261" cy="80010"/>
            </a:xfrm>
            <a:custGeom>
              <a:avLst/>
              <a:gdLst>
                <a:gd name="T0" fmla="*/ 23651746 w 184"/>
                <a:gd name="T1" fmla="*/ 28180174 h 221"/>
                <a:gd name="T2" fmla="*/ 19108338 w 184"/>
                <a:gd name="T3" fmla="*/ 28180174 h 221"/>
                <a:gd name="T4" fmla="*/ 19108338 w 184"/>
                <a:gd name="T5" fmla="*/ 23723870 h 221"/>
                <a:gd name="T6" fmla="*/ 19108338 w 184"/>
                <a:gd name="T7" fmla="*/ 23723870 h 221"/>
                <a:gd name="T8" fmla="*/ 9754673 w 184"/>
                <a:gd name="T9" fmla="*/ 28835459 h 221"/>
                <a:gd name="T10" fmla="*/ 0 w 184"/>
                <a:gd name="T11" fmla="*/ 18480862 h 221"/>
                <a:gd name="T12" fmla="*/ 0 w 184"/>
                <a:gd name="T13" fmla="*/ 0 h 221"/>
                <a:gd name="T14" fmla="*/ 4810624 w 184"/>
                <a:gd name="T15" fmla="*/ 0 h 221"/>
                <a:gd name="T16" fmla="*/ 4810624 w 184"/>
                <a:gd name="T17" fmla="*/ 19267204 h 221"/>
                <a:gd name="T18" fmla="*/ 10823538 w 184"/>
                <a:gd name="T19" fmla="*/ 24772327 h 221"/>
                <a:gd name="T20" fmla="*/ 19509345 w 184"/>
                <a:gd name="T21" fmla="*/ 15859358 h 221"/>
                <a:gd name="T22" fmla="*/ 19509345 w 184"/>
                <a:gd name="T23" fmla="*/ 0 h 221"/>
                <a:gd name="T24" fmla="*/ 24453395 w 184"/>
                <a:gd name="T25" fmla="*/ 0 h 221"/>
                <a:gd name="T26" fmla="*/ 24453395 w 184"/>
                <a:gd name="T27" fmla="*/ 28180174 h 221"/>
                <a:gd name="T28" fmla="*/ 23651746 w 184"/>
                <a:gd name="T29" fmla="*/ 28180174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177" y="215"/>
                  </a:moveTo>
                  <a:lnTo>
                    <a:pt x="143" y="215"/>
                  </a:lnTo>
                  <a:lnTo>
                    <a:pt x="143" y="181"/>
                  </a:lnTo>
                  <a:cubicBezTo>
                    <a:pt x="129" y="206"/>
                    <a:pt x="104" y="220"/>
                    <a:pt x="73" y="220"/>
                  </a:cubicBezTo>
                  <a:cubicBezTo>
                    <a:pt x="16" y="220"/>
                    <a:pt x="0" y="186"/>
                    <a:pt x="0" y="141"/>
                  </a:cubicBezTo>
                  <a:lnTo>
                    <a:pt x="0" y="0"/>
                  </a:lnTo>
                  <a:lnTo>
                    <a:pt x="36" y="0"/>
                  </a:lnTo>
                  <a:lnTo>
                    <a:pt x="36" y="147"/>
                  </a:lnTo>
                  <a:cubicBezTo>
                    <a:pt x="36" y="172"/>
                    <a:pt x="53" y="189"/>
                    <a:pt x="81" y="189"/>
                  </a:cubicBezTo>
                  <a:cubicBezTo>
                    <a:pt x="124" y="189"/>
                    <a:pt x="146" y="161"/>
                    <a:pt x="146" y="121"/>
                  </a:cubicBezTo>
                  <a:lnTo>
                    <a:pt x="146" y="0"/>
                  </a:lnTo>
                  <a:lnTo>
                    <a:pt x="183" y="0"/>
                  </a:lnTo>
                  <a:lnTo>
                    <a:pt x="183" y="215"/>
                  </a:lnTo>
                  <a:lnTo>
                    <a:pt x="177" y="21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 name="Freeform 77"/>
            <p:cNvSpPr>
              <a:spLocks noChangeArrowheads="1"/>
            </p:cNvSpPr>
            <p:nvPr/>
          </p:nvSpPr>
          <p:spPr bwMode="auto">
            <a:xfrm>
              <a:off x="6849553" y="2524760"/>
              <a:ext cx="74875" cy="109220"/>
            </a:xfrm>
            <a:custGeom>
              <a:avLst/>
              <a:gdLst>
                <a:gd name="T0" fmla="*/ 26560007 w 207"/>
                <a:gd name="T1" fmla="*/ 38219148 h 306"/>
                <a:gd name="T2" fmla="*/ 21719176 w 207"/>
                <a:gd name="T3" fmla="*/ 38219148 h 306"/>
                <a:gd name="T4" fmla="*/ 21719176 w 207"/>
                <a:gd name="T5" fmla="*/ 34524942 h 306"/>
                <a:gd name="T6" fmla="*/ 21719176 w 207"/>
                <a:gd name="T7" fmla="*/ 34524942 h 306"/>
                <a:gd name="T8" fmla="*/ 12953013 w 207"/>
                <a:gd name="T9" fmla="*/ 38856264 h 306"/>
                <a:gd name="T10" fmla="*/ 0 w 207"/>
                <a:gd name="T11" fmla="*/ 24460283 h 306"/>
                <a:gd name="T12" fmla="*/ 12953013 w 207"/>
                <a:gd name="T13" fmla="*/ 10064302 h 306"/>
                <a:gd name="T14" fmla="*/ 22111636 w 207"/>
                <a:gd name="T15" fmla="*/ 14395981 h 306"/>
                <a:gd name="T16" fmla="*/ 22111636 w 207"/>
                <a:gd name="T17" fmla="*/ 14395981 h 306"/>
                <a:gd name="T18" fmla="*/ 22111636 w 207"/>
                <a:gd name="T19" fmla="*/ 0 h 306"/>
                <a:gd name="T20" fmla="*/ 26952468 w 207"/>
                <a:gd name="T21" fmla="*/ 0 h 306"/>
                <a:gd name="T22" fmla="*/ 26952468 w 207"/>
                <a:gd name="T23" fmla="*/ 38219148 h 306"/>
                <a:gd name="T24" fmla="*/ 26560007 w 207"/>
                <a:gd name="T25" fmla="*/ 38219148 h 306"/>
                <a:gd name="T26" fmla="*/ 13606994 w 207"/>
                <a:gd name="T27" fmla="*/ 34906855 h 306"/>
                <a:gd name="T28" fmla="*/ 22111636 w 207"/>
                <a:gd name="T29" fmla="*/ 24460283 h 306"/>
                <a:gd name="T30" fmla="*/ 13345474 w 207"/>
                <a:gd name="T31" fmla="*/ 14013711 h 306"/>
                <a:gd name="T32" fmla="*/ 4840832 w 207"/>
                <a:gd name="T33" fmla="*/ 24842553 h 306"/>
                <a:gd name="T34" fmla="*/ 13606994 w 207"/>
                <a:gd name="T35" fmla="*/ 34906855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203" y="300"/>
                  </a:moveTo>
                  <a:lnTo>
                    <a:pt x="166" y="300"/>
                  </a:lnTo>
                  <a:lnTo>
                    <a:pt x="166" y="271"/>
                  </a:lnTo>
                  <a:cubicBezTo>
                    <a:pt x="155" y="294"/>
                    <a:pt x="127" y="305"/>
                    <a:pt x="99" y="305"/>
                  </a:cubicBezTo>
                  <a:cubicBezTo>
                    <a:pt x="31" y="305"/>
                    <a:pt x="0" y="252"/>
                    <a:pt x="0" y="192"/>
                  </a:cubicBezTo>
                  <a:cubicBezTo>
                    <a:pt x="0" y="130"/>
                    <a:pt x="34" y="79"/>
                    <a:pt x="99" y="79"/>
                  </a:cubicBezTo>
                  <a:cubicBezTo>
                    <a:pt x="121" y="79"/>
                    <a:pt x="152" y="88"/>
                    <a:pt x="169" y="113"/>
                  </a:cubicBezTo>
                  <a:lnTo>
                    <a:pt x="169" y="0"/>
                  </a:lnTo>
                  <a:lnTo>
                    <a:pt x="206" y="0"/>
                  </a:lnTo>
                  <a:lnTo>
                    <a:pt x="206" y="300"/>
                  </a:lnTo>
                  <a:lnTo>
                    <a:pt x="203" y="300"/>
                  </a:lnTo>
                  <a:close/>
                  <a:moveTo>
                    <a:pt x="104" y="274"/>
                  </a:moveTo>
                  <a:cubicBezTo>
                    <a:pt x="152" y="274"/>
                    <a:pt x="169" y="232"/>
                    <a:pt x="169" y="192"/>
                  </a:cubicBezTo>
                  <a:cubicBezTo>
                    <a:pt x="169" y="150"/>
                    <a:pt x="150" y="110"/>
                    <a:pt x="102" y="110"/>
                  </a:cubicBezTo>
                  <a:cubicBezTo>
                    <a:pt x="54" y="110"/>
                    <a:pt x="37" y="153"/>
                    <a:pt x="37" y="195"/>
                  </a:cubicBezTo>
                  <a:cubicBezTo>
                    <a:pt x="37" y="235"/>
                    <a:pt x="56" y="274"/>
                    <a:pt x="104" y="274"/>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0" name="Freeform 78"/>
            <p:cNvSpPr>
              <a:spLocks noChangeArrowheads="1"/>
            </p:cNvSpPr>
            <p:nvPr/>
          </p:nvSpPr>
          <p:spPr bwMode="auto">
            <a:xfrm>
              <a:off x="6972653" y="2524760"/>
              <a:ext cx="91373" cy="109220"/>
            </a:xfrm>
            <a:custGeom>
              <a:avLst/>
              <a:gdLst>
                <a:gd name="T0" fmla="*/ 22373941 w 257"/>
                <a:gd name="T1" fmla="*/ 33505555 h 306"/>
                <a:gd name="T2" fmla="*/ 11755830 w 257"/>
                <a:gd name="T3" fmla="*/ 38856264 h 306"/>
                <a:gd name="T4" fmla="*/ 0 w 257"/>
                <a:gd name="T5" fmla="*/ 28409692 h 306"/>
                <a:gd name="T6" fmla="*/ 8848604 w 257"/>
                <a:gd name="T7" fmla="*/ 16943734 h 306"/>
                <a:gd name="T8" fmla="*/ 4550518 w 257"/>
                <a:gd name="T9" fmla="*/ 8025885 h 306"/>
                <a:gd name="T10" fmla="*/ 13146335 w 257"/>
                <a:gd name="T11" fmla="*/ 0 h 306"/>
                <a:gd name="T12" fmla="*/ 22373941 w 257"/>
                <a:gd name="T13" fmla="*/ 8025885 h 306"/>
                <a:gd name="T14" fmla="*/ 15295200 w 257"/>
                <a:gd name="T15" fmla="*/ 17708274 h 306"/>
                <a:gd name="T16" fmla="*/ 22121154 w 257"/>
                <a:gd name="T17" fmla="*/ 25989006 h 306"/>
                <a:gd name="T18" fmla="*/ 23132302 w 257"/>
                <a:gd name="T19" fmla="*/ 20128960 h 306"/>
                <a:gd name="T20" fmla="*/ 27430388 w 257"/>
                <a:gd name="T21" fmla="*/ 20128960 h 306"/>
                <a:gd name="T22" fmla="*/ 24902165 w 257"/>
                <a:gd name="T23" fmla="*/ 29556146 h 306"/>
                <a:gd name="T24" fmla="*/ 32359908 w 257"/>
                <a:gd name="T25" fmla="*/ 38219148 h 306"/>
                <a:gd name="T26" fmla="*/ 26671672 w 257"/>
                <a:gd name="T27" fmla="*/ 38219148 h 306"/>
                <a:gd name="T28" fmla="*/ 22373941 w 257"/>
                <a:gd name="T29" fmla="*/ 33505555 h 306"/>
                <a:gd name="T30" fmla="*/ 11376472 w 257"/>
                <a:gd name="T31" fmla="*/ 19874114 h 306"/>
                <a:gd name="T32" fmla="*/ 4929876 w 257"/>
                <a:gd name="T33" fmla="*/ 28409692 h 306"/>
                <a:gd name="T34" fmla="*/ 12135188 w 257"/>
                <a:gd name="T35" fmla="*/ 34906855 h 306"/>
                <a:gd name="T36" fmla="*/ 19972289 w 257"/>
                <a:gd name="T37" fmla="*/ 30193262 h 306"/>
                <a:gd name="T38" fmla="*/ 11376472 w 257"/>
                <a:gd name="T39" fmla="*/ 19874114 h 306"/>
                <a:gd name="T40" fmla="*/ 17823424 w 257"/>
                <a:gd name="T41" fmla="*/ 8280732 h 306"/>
                <a:gd name="T42" fmla="*/ 13525337 w 257"/>
                <a:gd name="T43" fmla="*/ 4331679 h 306"/>
                <a:gd name="T44" fmla="*/ 9227606 w 257"/>
                <a:gd name="T45" fmla="*/ 8280732 h 306"/>
                <a:gd name="T46" fmla="*/ 12766977 w 257"/>
                <a:gd name="T47" fmla="*/ 14778251 h 306"/>
                <a:gd name="T48" fmla="*/ 17823424 w 257"/>
                <a:gd name="T49" fmla="*/ 8280732 h 30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257" h="306">
                  <a:moveTo>
                    <a:pt x="177" y="263"/>
                  </a:moveTo>
                  <a:cubicBezTo>
                    <a:pt x="161" y="291"/>
                    <a:pt x="127" y="305"/>
                    <a:pt x="93" y="305"/>
                  </a:cubicBezTo>
                  <a:cubicBezTo>
                    <a:pt x="11" y="305"/>
                    <a:pt x="0" y="249"/>
                    <a:pt x="0" y="223"/>
                  </a:cubicBezTo>
                  <a:cubicBezTo>
                    <a:pt x="0" y="178"/>
                    <a:pt x="31" y="153"/>
                    <a:pt x="70" y="133"/>
                  </a:cubicBezTo>
                  <a:cubicBezTo>
                    <a:pt x="53" y="110"/>
                    <a:pt x="36" y="94"/>
                    <a:pt x="36" y="63"/>
                  </a:cubicBezTo>
                  <a:cubicBezTo>
                    <a:pt x="36" y="31"/>
                    <a:pt x="59" y="0"/>
                    <a:pt x="104" y="0"/>
                  </a:cubicBezTo>
                  <a:cubicBezTo>
                    <a:pt x="141" y="0"/>
                    <a:pt x="177" y="20"/>
                    <a:pt x="177" y="63"/>
                  </a:cubicBezTo>
                  <a:cubicBezTo>
                    <a:pt x="177" y="99"/>
                    <a:pt x="149" y="122"/>
                    <a:pt x="121" y="139"/>
                  </a:cubicBezTo>
                  <a:lnTo>
                    <a:pt x="175" y="204"/>
                  </a:lnTo>
                  <a:cubicBezTo>
                    <a:pt x="180" y="189"/>
                    <a:pt x="183" y="173"/>
                    <a:pt x="183" y="158"/>
                  </a:cubicBezTo>
                  <a:lnTo>
                    <a:pt x="217" y="158"/>
                  </a:lnTo>
                  <a:cubicBezTo>
                    <a:pt x="214" y="195"/>
                    <a:pt x="208" y="204"/>
                    <a:pt x="197" y="232"/>
                  </a:cubicBezTo>
                  <a:lnTo>
                    <a:pt x="256" y="300"/>
                  </a:lnTo>
                  <a:lnTo>
                    <a:pt x="211" y="300"/>
                  </a:lnTo>
                  <a:lnTo>
                    <a:pt x="177" y="263"/>
                  </a:lnTo>
                  <a:close/>
                  <a:moveTo>
                    <a:pt x="90" y="156"/>
                  </a:moveTo>
                  <a:cubicBezTo>
                    <a:pt x="62" y="170"/>
                    <a:pt x="39" y="187"/>
                    <a:pt x="39" y="223"/>
                  </a:cubicBezTo>
                  <a:cubicBezTo>
                    <a:pt x="39" y="254"/>
                    <a:pt x="68" y="274"/>
                    <a:pt x="96" y="274"/>
                  </a:cubicBezTo>
                  <a:cubicBezTo>
                    <a:pt x="125" y="274"/>
                    <a:pt x="144" y="260"/>
                    <a:pt x="158" y="237"/>
                  </a:cubicBezTo>
                  <a:lnTo>
                    <a:pt x="90" y="156"/>
                  </a:lnTo>
                  <a:close/>
                  <a:moveTo>
                    <a:pt x="141" y="65"/>
                  </a:moveTo>
                  <a:cubicBezTo>
                    <a:pt x="141" y="48"/>
                    <a:pt x="127" y="34"/>
                    <a:pt x="107" y="34"/>
                  </a:cubicBezTo>
                  <a:cubicBezTo>
                    <a:pt x="90" y="34"/>
                    <a:pt x="73" y="46"/>
                    <a:pt x="73" y="65"/>
                  </a:cubicBezTo>
                  <a:cubicBezTo>
                    <a:pt x="73" y="82"/>
                    <a:pt x="90" y="102"/>
                    <a:pt x="101" y="116"/>
                  </a:cubicBezTo>
                  <a:cubicBezTo>
                    <a:pt x="118" y="105"/>
                    <a:pt x="141" y="91"/>
                    <a:pt x="141" y="6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 name="Freeform 79"/>
            <p:cNvSpPr>
              <a:spLocks noChangeArrowheads="1"/>
            </p:cNvSpPr>
            <p:nvPr/>
          </p:nvSpPr>
          <p:spPr bwMode="auto">
            <a:xfrm>
              <a:off x="7110982" y="2524760"/>
              <a:ext cx="104064" cy="107950"/>
            </a:xfrm>
            <a:custGeom>
              <a:avLst/>
              <a:gdLst>
                <a:gd name="T0" fmla="*/ 6394035 w 291"/>
                <a:gd name="T1" fmla="*/ 0 h 301"/>
                <a:gd name="T2" fmla="*/ 18415394 w 291"/>
                <a:gd name="T3" fmla="*/ 32412615 h 301"/>
                <a:gd name="T4" fmla="*/ 30308372 w 291"/>
                <a:gd name="T5" fmla="*/ 0 h 301"/>
                <a:gd name="T6" fmla="*/ 37086121 w 291"/>
                <a:gd name="T7" fmla="*/ 0 h 301"/>
                <a:gd name="T8" fmla="*/ 37086121 w 291"/>
                <a:gd name="T9" fmla="*/ 38586207 h 301"/>
                <a:gd name="T10" fmla="*/ 32738320 w 291"/>
                <a:gd name="T11" fmla="*/ 38586207 h 301"/>
                <a:gd name="T12" fmla="*/ 32738320 w 291"/>
                <a:gd name="T13" fmla="*/ 6559845 h 301"/>
                <a:gd name="T14" fmla="*/ 20844985 w 291"/>
                <a:gd name="T15" fmla="*/ 38586207 h 301"/>
                <a:gd name="T16" fmla="*/ 16496826 w 291"/>
                <a:gd name="T17" fmla="*/ 38586207 h 301"/>
                <a:gd name="T18" fmla="*/ 4603849 w 291"/>
                <a:gd name="T19" fmla="*/ 6559845 h 301"/>
                <a:gd name="T20" fmla="*/ 4603849 w 291"/>
                <a:gd name="T21" fmla="*/ 38586207 h 301"/>
                <a:gd name="T22" fmla="*/ 0 w 291"/>
                <a:gd name="T23" fmla="*/ 38586207 h 301"/>
                <a:gd name="T24" fmla="*/ 0 w 291"/>
                <a:gd name="T25" fmla="*/ 0 h 301"/>
                <a:gd name="T26" fmla="*/ 6394035 w 291"/>
                <a:gd name="T27" fmla="*/ 0 h 3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91" h="301">
                  <a:moveTo>
                    <a:pt x="50" y="0"/>
                  </a:moveTo>
                  <a:lnTo>
                    <a:pt x="144" y="252"/>
                  </a:lnTo>
                  <a:lnTo>
                    <a:pt x="237" y="0"/>
                  </a:lnTo>
                  <a:lnTo>
                    <a:pt x="290" y="0"/>
                  </a:lnTo>
                  <a:lnTo>
                    <a:pt x="290" y="300"/>
                  </a:lnTo>
                  <a:lnTo>
                    <a:pt x="256" y="300"/>
                  </a:lnTo>
                  <a:lnTo>
                    <a:pt x="256" y="51"/>
                  </a:lnTo>
                  <a:lnTo>
                    <a:pt x="163" y="300"/>
                  </a:lnTo>
                  <a:lnTo>
                    <a:pt x="129" y="300"/>
                  </a:lnTo>
                  <a:lnTo>
                    <a:pt x="36" y="51"/>
                  </a:lnTo>
                  <a:lnTo>
                    <a:pt x="36" y="300"/>
                  </a:lnTo>
                  <a:lnTo>
                    <a:pt x="0" y="300"/>
                  </a:lnTo>
                  <a:lnTo>
                    <a:pt x="0" y="0"/>
                  </a:lnTo>
                  <a:lnTo>
                    <a:pt x="5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2" name="Freeform 80"/>
            <p:cNvSpPr>
              <a:spLocks noChangeArrowheads="1"/>
            </p:cNvSpPr>
            <p:nvPr/>
          </p:nvSpPr>
          <p:spPr bwMode="auto">
            <a:xfrm>
              <a:off x="7229006" y="2552700"/>
              <a:ext cx="76144" cy="81280"/>
            </a:xfrm>
            <a:custGeom>
              <a:avLst/>
              <a:gdLst>
                <a:gd name="T0" fmla="*/ 13804545 w 210"/>
                <a:gd name="T1" fmla="*/ 0 h 227"/>
                <a:gd name="T2" fmla="*/ 27477469 w 210"/>
                <a:gd name="T3" fmla="*/ 14487533 h 227"/>
                <a:gd name="T4" fmla="*/ 13804545 w 210"/>
                <a:gd name="T5" fmla="*/ 28975067 h 227"/>
                <a:gd name="T6" fmla="*/ 0 w 210"/>
                <a:gd name="T7" fmla="*/ 14487533 h 227"/>
                <a:gd name="T8" fmla="*/ 13804545 w 210"/>
                <a:gd name="T9" fmla="*/ 0 h 227"/>
                <a:gd name="T10" fmla="*/ 13804545 w 210"/>
                <a:gd name="T11" fmla="*/ 25000582 h 227"/>
                <a:gd name="T12" fmla="*/ 22744575 w 210"/>
                <a:gd name="T13" fmla="*/ 14487533 h 227"/>
                <a:gd name="T14" fmla="*/ 13804545 w 210"/>
                <a:gd name="T15" fmla="*/ 3974485 h 227"/>
                <a:gd name="T16" fmla="*/ 4864514 w 210"/>
                <a:gd name="T17" fmla="*/ 14487533 h 227"/>
                <a:gd name="T18" fmla="*/ 13804545 w 210"/>
                <a:gd name="T19" fmla="*/ 25000582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5" y="0"/>
                  </a:moveTo>
                  <a:cubicBezTo>
                    <a:pt x="173" y="0"/>
                    <a:pt x="209" y="51"/>
                    <a:pt x="209" y="113"/>
                  </a:cubicBezTo>
                  <a:cubicBezTo>
                    <a:pt x="209" y="175"/>
                    <a:pt x="173" y="226"/>
                    <a:pt x="105" y="226"/>
                  </a:cubicBezTo>
                  <a:cubicBezTo>
                    <a:pt x="37" y="226"/>
                    <a:pt x="0" y="175"/>
                    <a:pt x="0" y="113"/>
                  </a:cubicBezTo>
                  <a:cubicBezTo>
                    <a:pt x="0" y="48"/>
                    <a:pt x="34" y="0"/>
                    <a:pt x="105" y="0"/>
                  </a:cubicBezTo>
                  <a:close/>
                  <a:moveTo>
                    <a:pt x="105" y="195"/>
                  </a:moveTo>
                  <a:cubicBezTo>
                    <a:pt x="142" y="195"/>
                    <a:pt x="173" y="166"/>
                    <a:pt x="173" y="113"/>
                  </a:cubicBezTo>
                  <a:cubicBezTo>
                    <a:pt x="173" y="59"/>
                    <a:pt x="142" y="31"/>
                    <a:pt x="105" y="31"/>
                  </a:cubicBezTo>
                  <a:cubicBezTo>
                    <a:pt x="68" y="31"/>
                    <a:pt x="37" y="63"/>
                    <a:pt x="37" y="113"/>
                  </a:cubicBezTo>
                  <a:cubicBezTo>
                    <a:pt x="37" y="164"/>
                    <a:pt x="65" y="195"/>
                    <a:pt x="105" y="19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3" name="Freeform 81"/>
            <p:cNvSpPr>
              <a:spLocks noChangeArrowheads="1"/>
            </p:cNvSpPr>
            <p:nvPr/>
          </p:nvSpPr>
          <p:spPr bwMode="auto">
            <a:xfrm>
              <a:off x="7316573" y="2524760"/>
              <a:ext cx="74875" cy="109220"/>
            </a:xfrm>
            <a:custGeom>
              <a:avLst/>
              <a:gdLst>
                <a:gd name="T0" fmla="*/ 392461 w 207"/>
                <a:gd name="T1" fmla="*/ 0 h 306"/>
                <a:gd name="T2" fmla="*/ 5233654 w 207"/>
                <a:gd name="T3" fmla="*/ 0 h 306"/>
                <a:gd name="T4" fmla="*/ 5233654 w 207"/>
                <a:gd name="T5" fmla="*/ 14395981 h 306"/>
                <a:gd name="T6" fmla="*/ 5233654 w 207"/>
                <a:gd name="T7" fmla="*/ 14395981 h 306"/>
                <a:gd name="T8" fmla="*/ 14130396 w 207"/>
                <a:gd name="T9" fmla="*/ 10064302 h 306"/>
                <a:gd name="T10" fmla="*/ 26952468 w 207"/>
                <a:gd name="T11" fmla="*/ 24460283 h 306"/>
                <a:gd name="T12" fmla="*/ 14130396 w 207"/>
                <a:gd name="T13" fmla="*/ 38856264 h 306"/>
                <a:gd name="T14" fmla="*/ 4840832 w 207"/>
                <a:gd name="T15" fmla="*/ 34524942 h 306"/>
                <a:gd name="T16" fmla="*/ 4840832 w 207"/>
                <a:gd name="T17" fmla="*/ 34524942 h 306"/>
                <a:gd name="T18" fmla="*/ 4840832 w 207"/>
                <a:gd name="T19" fmla="*/ 38219148 h 306"/>
                <a:gd name="T20" fmla="*/ 0 w 207"/>
                <a:gd name="T21" fmla="*/ 38219148 h 306"/>
                <a:gd name="T22" fmla="*/ 0 w 207"/>
                <a:gd name="T23" fmla="*/ 0 h 306"/>
                <a:gd name="T24" fmla="*/ 392461 w 207"/>
                <a:gd name="T25" fmla="*/ 0 h 306"/>
                <a:gd name="T26" fmla="*/ 13737935 w 207"/>
                <a:gd name="T27" fmla="*/ 14013711 h 306"/>
                <a:gd name="T28" fmla="*/ 5233654 w 207"/>
                <a:gd name="T29" fmla="*/ 24460283 h 306"/>
                <a:gd name="T30" fmla="*/ 14130396 w 207"/>
                <a:gd name="T31" fmla="*/ 34906855 h 306"/>
                <a:gd name="T32" fmla="*/ 22504097 w 207"/>
                <a:gd name="T33" fmla="*/ 24078013 h 306"/>
                <a:gd name="T34" fmla="*/ 13737935 w 207"/>
                <a:gd name="T35" fmla="*/ 14013711 h 3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7" h="306">
                  <a:moveTo>
                    <a:pt x="3" y="0"/>
                  </a:moveTo>
                  <a:lnTo>
                    <a:pt x="40" y="0"/>
                  </a:lnTo>
                  <a:lnTo>
                    <a:pt x="40" y="113"/>
                  </a:lnTo>
                  <a:cubicBezTo>
                    <a:pt x="51" y="91"/>
                    <a:pt x="79" y="79"/>
                    <a:pt x="108" y="79"/>
                  </a:cubicBezTo>
                  <a:cubicBezTo>
                    <a:pt x="175" y="79"/>
                    <a:pt x="206" y="133"/>
                    <a:pt x="206" y="192"/>
                  </a:cubicBezTo>
                  <a:cubicBezTo>
                    <a:pt x="206" y="254"/>
                    <a:pt x="172" y="305"/>
                    <a:pt x="108" y="305"/>
                  </a:cubicBezTo>
                  <a:cubicBezTo>
                    <a:pt x="85" y="305"/>
                    <a:pt x="54" y="297"/>
                    <a:pt x="37" y="271"/>
                  </a:cubicBezTo>
                  <a:lnTo>
                    <a:pt x="37" y="300"/>
                  </a:lnTo>
                  <a:lnTo>
                    <a:pt x="0" y="300"/>
                  </a:lnTo>
                  <a:lnTo>
                    <a:pt x="0" y="0"/>
                  </a:lnTo>
                  <a:lnTo>
                    <a:pt x="3" y="0"/>
                  </a:lnTo>
                  <a:close/>
                  <a:moveTo>
                    <a:pt x="105" y="110"/>
                  </a:moveTo>
                  <a:cubicBezTo>
                    <a:pt x="57" y="110"/>
                    <a:pt x="40" y="153"/>
                    <a:pt x="40" y="192"/>
                  </a:cubicBezTo>
                  <a:cubicBezTo>
                    <a:pt x="40" y="235"/>
                    <a:pt x="60" y="274"/>
                    <a:pt x="108" y="274"/>
                  </a:cubicBezTo>
                  <a:cubicBezTo>
                    <a:pt x="156" y="274"/>
                    <a:pt x="172" y="232"/>
                    <a:pt x="172" y="189"/>
                  </a:cubicBezTo>
                  <a:cubicBezTo>
                    <a:pt x="172" y="150"/>
                    <a:pt x="150" y="110"/>
                    <a:pt x="105" y="110"/>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4" name="Freeform 82"/>
            <p:cNvSpPr>
              <a:spLocks noChangeArrowheads="1"/>
            </p:cNvSpPr>
            <p:nvPr/>
          </p:nvSpPr>
          <p:spPr bwMode="auto">
            <a:xfrm>
              <a:off x="7405408" y="2524760"/>
              <a:ext cx="13959" cy="107950"/>
            </a:xfrm>
            <a:custGeom>
              <a:avLst/>
              <a:gdLst>
                <a:gd name="T0" fmla="*/ 4992914 w 38"/>
                <a:gd name="T1" fmla="*/ 5916449 h 301"/>
                <a:gd name="T2" fmla="*/ 0 w 38"/>
                <a:gd name="T3" fmla="*/ 5916449 h 301"/>
                <a:gd name="T4" fmla="*/ 0 w 38"/>
                <a:gd name="T5" fmla="*/ 0 h 301"/>
                <a:gd name="T6" fmla="*/ 4992914 w 38"/>
                <a:gd name="T7" fmla="*/ 0 h 301"/>
                <a:gd name="T8" fmla="*/ 4992914 w 38"/>
                <a:gd name="T9" fmla="*/ 5916449 h 301"/>
                <a:gd name="T10" fmla="*/ 0 w 38"/>
                <a:gd name="T11" fmla="*/ 10546823 h 301"/>
                <a:gd name="T12" fmla="*/ 4992914 w 38"/>
                <a:gd name="T13" fmla="*/ 10546823 h 301"/>
                <a:gd name="T14" fmla="*/ 4992914 w 38"/>
                <a:gd name="T15" fmla="*/ 38586207 h 301"/>
                <a:gd name="T16" fmla="*/ 0 w 38"/>
                <a:gd name="T17" fmla="*/ 38586207 h 301"/>
                <a:gd name="T18" fmla="*/ 0 w 38"/>
                <a:gd name="T19" fmla="*/ 10546823 h 3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 h="301">
                  <a:moveTo>
                    <a:pt x="37" y="46"/>
                  </a:moveTo>
                  <a:lnTo>
                    <a:pt x="0" y="46"/>
                  </a:lnTo>
                  <a:lnTo>
                    <a:pt x="0" y="0"/>
                  </a:lnTo>
                  <a:lnTo>
                    <a:pt x="37" y="0"/>
                  </a:lnTo>
                  <a:lnTo>
                    <a:pt x="37" y="46"/>
                  </a:lnTo>
                  <a:close/>
                  <a:moveTo>
                    <a:pt x="0" y="82"/>
                  </a:moveTo>
                  <a:lnTo>
                    <a:pt x="37" y="82"/>
                  </a:lnTo>
                  <a:lnTo>
                    <a:pt x="37" y="300"/>
                  </a:lnTo>
                  <a:lnTo>
                    <a:pt x="0" y="300"/>
                  </a:lnTo>
                  <a:lnTo>
                    <a:pt x="0" y="82"/>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 name="Freeform 83"/>
            <p:cNvSpPr>
              <a:spLocks noChangeArrowheads="1"/>
            </p:cNvSpPr>
            <p:nvPr/>
          </p:nvSpPr>
          <p:spPr bwMode="auto">
            <a:xfrm>
              <a:off x="7434596" y="2524760"/>
              <a:ext cx="12691" cy="107950"/>
            </a:xfrm>
            <a:custGeom>
              <a:avLst/>
              <a:gdLst>
                <a:gd name="T0" fmla="*/ 0 w 37"/>
                <a:gd name="T1" fmla="*/ 0 h 301"/>
                <a:gd name="T2" fmla="*/ 4235364 w 37"/>
                <a:gd name="T3" fmla="*/ 0 h 301"/>
                <a:gd name="T4" fmla="*/ 4235364 w 37"/>
                <a:gd name="T5" fmla="*/ 38586207 h 301"/>
                <a:gd name="T6" fmla="*/ 0 w 37"/>
                <a:gd name="T7" fmla="*/ 38586207 h 301"/>
                <a:gd name="T8" fmla="*/ 0 w 37"/>
                <a:gd name="T9" fmla="*/ 0 h 3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 h="301">
                  <a:moveTo>
                    <a:pt x="0" y="0"/>
                  </a:moveTo>
                  <a:lnTo>
                    <a:pt x="36" y="0"/>
                  </a:lnTo>
                  <a:lnTo>
                    <a:pt x="36" y="300"/>
                  </a:lnTo>
                  <a:lnTo>
                    <a:pt x="0" y="300"/>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6" name="Freeform 84"/>
            <p:cNvSpPr>
              <a:spLocks noChangeArrowheads="1"/>
            </p:cNvSpPr>
            <p:nvPr/>
          </p:nvSpPr>
          <p:spPr bwMode="auto">
            <a:xfrm>
              <a:off x="7459978" y="2552700"/>
              <a:ext cx="72338" cy="81280"/>
            </a:xfrm>
            <a:custGeom>
              <a:avLst/>
              <a:gdLst>
                <a:gd name="T0" fmla="*/ 25392070 w 202"/>
                <a:gd name="T1" fmla="*/ 19615693 h 227"/>
                <a:gd name="T2" fmla="*/ 13465253 w 202"/>
                <a:gd name="T3" fmla="*/ 28975067 h 227"/>
                <a:gd name="T4" fmla="*/ 0 w 202"/>
                <a:gd name="T5" fmla="*/ 14487533 h 227"/>
                <a:gd name="T6" fmla="*/ 13080644 w 202"/>
                <a:gd name="T7" fmla="*/ 0 h 227"/>
                <a:gd name="T8" fmla="*/ 25776679 w 202"/>
                <a:gd name="T9" fmla="*/ 16026124 h 227"/>
                <a:gd name="T10" fmla="*/ 5129552 w 202"/>
                <a:gd name="T11" fmla="*/ 16026124 h 227"/>
                <a:gd name="T12" fmla="*/ 13722017 w 202"/>
                <a:gd name="T13" fmla="*/ 25000582 h 227"/>
                <a:gd name="T14" fmla="*/ 21031736 w 202"/>
                <a:gd name="T15" fmla="*/ 19615693 h 227"/>
                <a:gd name="T16" fmla="*/ 25392070 w 202"/>
                <a:gd name="T17" fmla="*/ 19615693 h 227"/>
                <a:gd name="T18" fmla="*/ 21031736 w 202"/>
                <a:gd name="T19" fmla="*/ 11667082 h 227"/>
                <a:gd name="T20" fmla="*/ 13080644 w 202"/>
                <a:gd name="T21" fmla="*/ 3718112 h 227"/>
                <a:gd name="T22" fmla="*/ 5129552 w 202"/>
                <a:gd name="T23" fmla="*/ 11667082 h 227"/>
                <a:gd name="T24" fmla="*/ 21031736 w 202"/>
                <a:gd name="T25" fmla="*/ 11667082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5"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7" y="195"/>
                  </a:cubicBezTo>
                  <a:cubicBezTo>
                    <a:pt x="139" y="195"/>
                    <a:pt x="158" y="181"/>
                    <a:pt x="164" y="153"/>
                  </a:cubicBezTo>
                  <a:lnTo>
                    <a:pt x="198" y="153"/>
                  </a:lnTo>
                  <a:close/>
                  <a:moveTo>
                    <a:pt x="164" y="91"/>
                  </a:moveTo>
                  <a:cubicBezTo>
                    <a:pt x="161" y="57"/>
                    <a:pt x="139" y="29"/>
                    <a:pt x="102" y="29"/>
                  </a:cubicBezTo>
                  <a:cubicBezTo>
                    <a:pt x="65" y="29"/>
                    <a:pt x="43"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7" name="Freeform 85"/>
            <p:cNvSpPr>
              <a:spLocks noChangeArrowheads="1"/>
            </p:cNvSpPr>
            <p:nvPr/>
          </p:nvSpPr>
          <p:spPr bwMode="auto">
            <a:xfrm>
              <a:off x="7575464" y="2522220"/>
              <a:ext cx="96450" cy="113030"/>
            </a:xfrm>
            <a:custGeom>
              <a:avLst/>
              <a:gdLst>
                <a:gd name="T0" fmla="*/ 18512305 w 269"/>
                <a:gd name="T1" fmla="*/ 4405650 h 314"/>
                <a:gd name="T2" fmla="*/ 5399407 w 269"/>
                <a:gd name="T3" fmla="*/ 20084423 h 314"/>
                <a:gd name="T4" fmla="*/ 18512305 w 269"/>
                <a:gd name="T5" fmla="*/ 36151962 h 314"/>
                <a:gd name="T6" fmla="*/ 29439839 w 269"/>
                <a:gd name="T7" fmla="*/ 25138016 h 314"/>
                <a:gd name="T8" fmla="*/ 34453446 w 269"/>
                <a:gd name="T9" fmla="*/ 25138016 h 314"/>
                <a:gd name="T10" fmla="*/ 17741063 w 269"/>
                <a:gd name="T11" fmla="*/ 40557612 h 314"/>
                <a:gd name="T12" fmla="*/ 0 w 269"/>
                <a:gd name="T13" fmla="*/ 20473189 h 314"/>
                <a:gd name="T14" fmla="*/ 18126863 w 269"/>
                <a:gd name="T15" fmla="*/ 0 h 314"/>
                <a:gd name="T16" fmla="*/ 34068004 w 269"/>
                <a:gd name="T17" fmla="*/ 12439419 h 314"/>
                <a:gd name="T18" fmla="*/ 29439839 w 269"/>
                <a:gd name="T19" fmla="*/ 12439419 h 314"/>
                <a:gd name="T20" fmla="*/ 18512305 w 269"/>
                <a:gd name="T21" fmla="*/ 4405650 h 3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69" h="314">
                  <a:moveTo>
                    <a:pt x="144" y="34"/>
                  </a:moveTo>
                  <a:cubicBezTo>
                    <a:pt x="73" y="34"/>
                    <a:pt x="42" y="93"/>
                    <a:pt x="42" y="155"/>
                  </a:cubicBezTo>
                  <a:cubicBezTo>
                    <a:pt x="42" y="223"/>
                    <a:pt x="73" y="279"/>
                    <a:pt x="144" y="279"/>
                  </a:cubicBezTo>
                  <a:cubicBezTo>
                    <a:pt x="195" y="279"/>
                    <a:pt x="226" y="242"/>
                    <a:pt x="229" y="194"/>
                  </a:cubicBezTo>
                  <a:lnTo>
                    <a:pt x="268" y="194"/>
                  </a:lnTo>
                  <a:cubicBezTo>
                    <a:pt x="260" y="268"/>
                    <a:pt x="214" y="313"/>
                    <a:pt x="138" y="313"/>
                  </a:cubicBezTo>
                  <a:cubicBezTo>
                    <a:pt x="45" y="313"/>
                    <a:pt x="0" y="245"/>
                    <a:pt x="0" y="158"/>
                  </a:cubicBezTo>
                  <a:cubicBezTo>
                    <a:pt x="0" y="70"/>
                    <a:pt x="48" y="0"/>
                    <a:pt x="141" y="0"/>
                  </a:cubicBezTo>
                  <a:cubicBezTo>
                    <a:pt x="203" y="0"/>
                    <a:pt x="254" y="34"/>
                    <a:pt x="265" y="96"/>
                  </a:cubicBezTo>
                  <a:lnTo>
                    <a:pt x="229" y="96"/>
                  </a:lnTo>
                  <a:cubicBezTo>
                    <a:pt x="220" y="53"/>
                    <a:pt x="186" y="34"/>
                    <a:pt x="144" y="3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8" name="Freeform 86"/>
            <p:cNvSpPr>
              <a:spLocks noChangeArrowheads="1"/>
            </p:cNvSpPr>
            <p:nvPr/>
          </p:nvSpPr>
          <p:spPr bwMode="auto">
            <a:xfrm>
              <a:off x="7684604" y="2552700"/>
              <a:ext cx="76144" cy="81280"/>
            </a:xfrm>
            <a:custGeom>
              <a:avLst/>
              <a:gdLst>
                <a:gd name="T0" fmla="*/ 13672924 w 210"/>
                <a:gd name="T1" fmla="*/ 0 h 227"/>
                <a:gd name="T2" fmla="*/ 27477469 w 210"/>
                <a:gd name="T3" fmla="*/ 14487533 h 227"/>
                <a:gd name="T4" fmla="*/ 13672924 w 210"/>
                <a:gd name="T5" fmla="*/ 28975067 h 227"/>
                <a:gd name="T6" fmla="*/ 0 w 210"/>
                <a:gd name="T7" fmla="*/ 14487533 h 227"/>
                <a:gd name="T8" fmla="*/ 13672924 w 210"/>
                <a:gd name="T9" fmla="*/ 0 h 227"/>
                <a:gd name="T10" fmla="*/ 13672924 w 210"/>
                <a:gd name="T11" fmla="*/ 25000582 h 227"/>
                <a:gd name="T12" fmla="*/ 22613318 w 210"/>
                <a:gd name="T13" fmla="*/ 14487533 h 227"/>
                <a:gd name="T14" fmla="*/ 13672924 w 210"/>
                <a:gd name="T15" fmla="*/ 3974485 h 227"/>
                <a:gd name="T16" fmla="*/ 4864514 w 210"/>
                <a:gd name="T17" fmla="*/ 14487533 h 227"/>
                <a:gd name="T18" fmla="*/ 13672924 w 210"/>
                <a:gd name="T19" fmla="*/ 25000582 h 2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 h="227">
                  <a:moveTo>
                    <a:pt x="104" y="0"/>
                  </a:moveTo>
                  <a:cubicBezTo>
                    <a:pt x="172" y="0"/>
                    <a:pt x="209" y="51"/>
                    <a:pt x="209" y="113"/>
                  </a:cubicBezTo>
                  <a:cubicBezTo>
                    <a:pt x="209" y="175"/>
                    <a:pt x="172" y="226"/>
                    <a:pt x="104" y="226"/>
                  </a:cubicBezTo>
                  <a:cubicBezTo>
                    <a:pt x="37" y="226"/>
                    <a:pt x="0" y="175"/>
                    <a:pt x="0" y="113"/>
                  </a:cubicBezTo>
                  <a:cubicBezTo>
                    <a:pt x="0" y="48"/>
                    <a:pt x="37" y="0"/>
                    <a:pt x="104" y="0"/>
                  </a:cubicBezTo>
                  <a:close/>
                  <a:moveTo>
                    <a:pt x="104" y="195"/>
                  </a:moveTo>
                  <a:cubicBezTo>
                    <a:pt x="141" y="195"/>
                    <a:pt x="172" y="166"/>
                    <a:pt x="172" y="113"/>
                  </a:cubicBezTo>
                  <a:cubicBezTo>
                    <a:pt x="172" y="59"/>
                    <a:pt x="141" y="31"/>
                    <a:pt x="104" y="31"/>
                  </a:cubicBezTo>
                  <a:cubicBezTo>
                    <a:pt x="68" y="31"/>
                    <a:pt x="37" y="63"/>
                    <a:pt x="37" y="113"/>
                  </a:cubicBezTo>
                  <a:cubicBezTo>
                    <a:pt x="39" y="164"/>
                    <a:pt x="68" y="195"/>
                    <a:pt x="104" y="19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 name="Freeform 87"/>
            <p:cNvSpPr>
              <a:spLocks noChangeArrowheads="1"/>
            </p:cNvSpPr>
            <p:nvPr/>
          </p:nvSpPr>
          <p:spPr bwMode="auto">
            <a:xfrm>
              <a:off x="7770901" y="2552700"/>
              <a:ext cx="65992" cy="80010"/>
            </a:xfrm>
            <a:custGeom>
              <a:avLst/>
              <a:gdLst>
                <a:gd name="T0" fmla="*/ 643063 w 184"/>
                <a:gd name="T1" fmla="*/ 655286 h 221"/>
                <a:gd name="T2" fmla="*/ 5016468 w 184"/>
                <a:gd name="T3" fmla="*/ 655286 h 221"/>
                <a:gd name="T4" fmla="*/ 5016468 w 184"/>
                <a:gd name="T5" fmla="*/ 5111589 h 221"/>
                <a:gd name="T6" fmla="*/ 5016468 w 184"/>
                <a:gd name="T7" fmla="*/ 5111589 h 221"/>
                <a:gd name="T8" fmla="*/ 14149546 w 184"/>
                <a:gd name="T9" fmla="*/ 0 h 221"/>
                <a:gd name="T10" fmla="*/ 23539418 w 184"/>
                <a:gd name="T11" fmla="*/ 10354597 h 221"/>
                <a:gd name="T12" fmla="*/ 23539418 w 184"/>
                <a:gd name="T13" fmla="*/ 28835459 h 221"/>
                <a:gd name="T14" fmla="*/ 18908860 w 184"/>
                <a:gd name="T15" fmla="*/ 28835459 h 221"/>
                <a:gd name="T16" fmla="*/ 18908860 w 184"/>
                <a:gd name="T17" fmla="*/ 9568255 h 221"/>
                <a:gd name="T18" fmla="*/ 12991816 w 184"/>
                <a:gd name="T19" fmla="*/ 4063132 h 221"/>
                <a:gd name="T20" fmla="*/ 4630558 w 184"/>
                <a:gd name="T21" fmla="*/ 12845044 h 221"/>
                <a:gd name="T22" fmla="*/ 4630558 w 184"/>
                <a:gd name="T23" fmla="*/ 28835459 h 221"/>
                <a:gd name="T24" fmla="*/ 0 w 184"/>
                <a:gd name="T25" fmla="*/ 28835459 h 221"/>
                <a:gd name="T26" fmla="*/ 0 w 184"/>
                <a:gd name="T27" fmla="*/ 655286 h 221"/>
                <a:gd name="T28" fmla="*/ 643063 w 184"/>
                <a:gd name="T29" fmla="*/ 65528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7" y="220"/>
                  </a:lnTo>
                  <a:lnTo>
                    <a:pt x="147" y="73"/>
                  </a:lnTo>
                  <a:cubicBezTo>
                    <a:pt x="147" y="48"/>
                    <a:pt x="130"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0" name="Freeform 88"/>
            <p:cNvSpPr>
              <a:spLocks noChangeArrowheads="1"/>
            </p:cNvSpPr>
            <p:nvPr/>
          </p:nvSpPr>
          <p:spPr bwMode="auto">
            <a:xfrm>
              <a:off x="7845777" y="2524760"/>
              <a:ext cx="41880" cy="109220"/>
            </a:xfrm>
            <a:custGeom>
              <a:avLst/>
              <a:gdLst>
                <a:gd name="T0" fmla="*/ 0 w 119"/>
                <a:gd name="T1" fmla="*/ 15072360 h 303"/>
                <a:gd name="T2" fmla="*/ 0 w 119"/>
                <a:gd name="T3" fmla="*/ 11044197 h 303"/>
                <a:gd name="T4" fmla="*/ 4458988 w 119"/>
                <a:gd name="T5" fmla="*/ 11044197 h 303"/>
                <a:gd name="T6" fmla="*/ 4458988 w 119"/>
                <a:gd name="T7" fmla="*/ 7016394 h 303"/>
                <a:gd name="T8" fmla="*/ 11890401 w 119"/>
                <a:gd name="T9" fmla="*/ 0 h 303"/>
                <a:gd name="T10" fmla="*/ 14615064 w 119"/>
                <a:gd name="T11" fmla="*/ 389659 h 303"/>
                <a:gd name="T12" fmla="*/ 14615064 w 119"/>
                <a:gd name="T13" fmla="*/ 4417823 h 303"/>
                <a:gd name="T14" fmla="*/ 12261690 w 119"/>
                <a:gd name="T15" fmla="*/ 4027803 h 303"/>
                <a:gd name="T16" fmla="*/ 8669864 w 119"/>
                <a:gd name="T17" fmla="*/ 7406053 h 303"/>
                <a:gd name="T18" fmla="*/ 8669864 w 119"/>
                <a:gd name="T19" fmla="*/ 11434217 h 303"/>
                <a:gd name="T20" fmla="*/ 13995663 w 119"/>
                <a:gd name="T21" fmla="*/ 11434217 h 303"/>
                <a:gd name="T22" fmla="*/ 13995663 w 119"/>
                <a:gd name="T23" fmla="*/ 15462019 h 303"/>
                <a:gd name="T24" fmla="*/ 8669864 w 119"/>
                <a:gd name="T25" fmla="*/ 15462019 h 303"/>
                <a:gd name="T26" fmla="*/ 8669864 w 119"/>
                <a:gd name="T27" fmla="*/ 39239898 h 303"/>
                <a:gd name="T28" fmla="*/ 4211228 w 119"/>
                <a:gd name="T29" fmla="*/ 39239898 h 303"/>
                <a:gd name="T30" fmla="*/ 4211228 w 119"/>
                <a:gd name="T31" fmla="*/ 15072360 h 303"/>
                <a:gd name="T32" fmla="*/ 0 w 119"/>
                <a:gd name="T33" fmla="*/ 15072360 h 30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9" h="303">
                  <a:moveTo>
                    <a:pt x="0" y="116"/>
                  </a:moveTo>
                  <a:lnTo>
                    <a:pt x="0" y="85"/>
                  </a:lnTo>
                  <a:lnTo>
                    <a:pt x="36" y="85"/>
                  </a:lnTo>
                  <a:lnTo>
                    <a:pt x="36" y="54"/>
                  </a:lnTo>
                  <a:cubicBezTo>
                    <a:pt x="36" y="20"/>
                    <a:pt x="56" y="0"/>
                    <a:pt x="96" y="0"/>
                  </a:cubicBezTo>
                  <a:cubicBezTo>
                    <a:pt x="101" y="0"/>
                    <a:pt x="113" y="0"/>
                    <a:pt x="118" y="3"/>
                  </a:cubicBezTo>
                  <a:lnTo>
                    <a:pt x="118" y="34"/>
                  </a:lnTo>
                  <a:cubicBezTo>
                    <a:pt x="113" y="31"/>
                    <a:pt x="104" y="31"/>
                    <a:pt x="99" y="31"/>
                  </a:cubicBezTo>
                  <a:cubicBezTo>
                    <a:pt x="82" y="31"/>
                    <a:pt x="70" y="37"/>
                    <a:pt x="70" y="57"/>
                  </a:cubicBezTo>
                  <a:lnTo>
                    <a:pt x="70" y="88"/>
                  </a:lnTo>
                  <a:lnTo>
                    <a:pt x="113" y="88"/>
                  </a:lnTo>
                  <a:lnTo>
                    <a:pt x="113" y="119"/>
                  </a:lnTo>
                  <a:lnTo>
                    <a:pt x="70" y="119"/>
                  </a:lnTo>
                  <a:lnTo>
                    <a:pt x="70" y="302"/>
                  </a:lnTo>
                  <a:lnTo>
                    <a:pt x="34" y="302"/>
                  </a:lnTo>
                  <a:lnTo>
                    <a:pt x="34" y="116"/>
                  </a:lnTo>
                  <a:lnTo>
                    <a:pt x="0" y="11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 name="Freeform 89"/>
            <p:cNvSpPr>
              <a:spLocks noChangeArrowheads="1"/>
            </p:cNvSpPr>
            <p:nvPr/>
          </p:nvSpPr>
          <p:spPr bwMode="auto">
            <a:xfrm>
              <a:off x="7887656" y="2552700"/>
              <a:ext cx="73606" cy="81280"/>
            </a:xfrm>
            <a:custGeom>
              <a:avLst/>
              <a:gdLst>
                <a:gd name="T0" fmla="*/ 26289731 w 202"/>
                <a:gd name="T1" fmla="*/ 19615693 h 227"/>
                <a:gd name="T2" fmla="*/ 13941778 w 202"/>
                <a:gd name="T3" fmla="*/ 28975067 h 227"/>
                <a:gd name="T4" fmla="*/ 0 w 202"/>
                <a:gd name="T5" fmla="*/ 14487533 h 227"/>
                <a:gd name="T6" fmla="*/ 13543140 w 202"/>
                <a:gd name="T7" fmla="*/ 0 h 227"/>
                <a:gd name="T8" fmla="*/ 26688370 w 202"/>
                <a:gd name="T9" fmla="*/ 16026124 h 227"/>
                <a:gd name="T10" fmla="*/ 5310928 w 202"/>
                <a:gd name="T11" fmla="*/ 16026124 h 227"/>
                <a:gd name="T12" fmla="*/ 14340052 w 202"/>
                <a:gd name="T13" fmla="*/ 25000582 h 227"/>
                <a:gd name="T14" fmla="*/ 21775351 w 202"/>
                <a:gd name="T15" fmla="*/ 19615693 h 227"/>
                <a:gd name="T16" fmla="*/ 26289731 w 202"/>
                <a:gd name="T17" fmla="*/ 19615693 h 227"/>
                <a:gd name="T18" fmla="*/ 21377077 w 202"/>
                <a:gd name="T19" fmla="*/ 11667082 h 227"/>
                <a:gd name="T20" fmla="*/ 13144866 w 202"/>
                <a:gd name="T21" fmla="*/ 3718112 h 227"/>
                <a:gd name="T22" fmla="*/ 4912654 w 202"/>
                <a:gd name="T23" fmla="*/ 11667082 h 227"/>
                <a:gd name="T24" fmla="*/ 21377077 w 202"/>
                <a:gd name="T25" fmla="*/ 11667082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2" h="227">
                  <a:moveTo>
                    <a:pt x="198" y="153"/>
                  </a:moveTo>
                  <a:cubicBezTo>
                    <a:pt x="189" y="201"/>
                    <a:pt x="156" y="226"/>
                    <a:pt x="105" y="226"/>
                  </a:cubicBezTo>
                  <a:cubicBezTo>
                    <a:pt x="37" y="226"/>
                    <a:pt x="3" y="178"/>
                    <a:pt x="0" y="113"/>
                  </a:cubicBezTo>
                  <a:cubicBezTo>
                    <a:pt x="0" y="48"/>
                    <a:pt x="43" y="0"/>
                    <a:pt x="102" y="0"/>
                  </a:cubicBezTo>
                  <a:cubicBezTo>
                    <a:pt x="178" y="0"/>
                    <a:pt x="201" y="71"/>
                    <a:pt x="201" y="125"/>
                  </a:cubicBezTo>
                  <a:lnTo>
                    <a:pt x="40" y="125"/>
                  </a:lnTo>
                  <a:cubicBezTo>
                    <a:pt x="40" y="161"/>
                    <a:pt x="60" y="195"/>
                    <a:pt x="108" y="195"/>
                  </a:cubicBezTo>
                  <a:cubicBezTo>
                    <a:pt x="139" y="195"/>
                    <a:pt x="158" y="181"/>
                    <a:pt x="164" y="153"/>
                  </a:cubicBezTo>
                  <a:lnTo>
                    <a:pt x="198" y="153"/>
                  </a:lnTo>
                  <a:close/>
                  <a:moveTo>
                    <a:pt x="161" y="91"/>
                  </a:moveTo>
                  <a:cubicBezTo>
                    <a:pt x="158" y="57"/>
                    <a:pt x="136" y="29"/>
                    <a:pt x="99" y="29"/>
                  </a:cubicBezTo>
                  <a:cubicBezTo>
                    <a:pt x="62" y="29"/>
                    <a:pt x="40" y="57"/>
                    <a:pt x="37" y="91"/>
                  </a:cubicBezTo>
                  <a:lnTo>
                    <a:pt x="161"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2" name="Freeform 90"/>
            <p:cNvSpPr>
              <a:spLocks noChangeArrowheads="1"/>
            </p:cNvSpPr>
            <p:nvPr/>
          </p:nvSpPr>
          <p:spPr bwMode="auto">
            <a:xfrm>
              <a:off x="7971415" y="2552700"/>
              <a:ext cx="40610" cy="80010"/>
            </a:xfrm>
            <a:custGeom>
              <a:avLst/>
              <a:gdLst>
                <a:gd name="T0" fmla="*/ 367591 w 116"/>
                <a:gd name="T1" fmla="*/ 655286 h 221"/>
                <a:gd name="T2" fmla="*/ 4412136 w 116"/>
                <a:gd name="T3" fmla="*/ 655286 h 221"/>
                <a:gd name="T4" fmla="*/ 4412136 w 116"/>
                <a:gd name="T5" fmla="*/ 6553579 h 221"/>
                <a:gd name="T6" fmla="*/ 4412136 w 116"/>
                <a:gd name="T7" fmla="*/ 6553579 h 221"/>
                <a:gd name="T8" fmla="*/ 14094471 w 116"/>
                <a:gd name="T9" fmla="*/ 0 h 221"/>
                <a:gd name="T10" fmla="*/ 14094471 w 116"/>
                <a:gd name="T11" fmla="*/ 4718418 h 221"/>
                <a:gd name="T12" fmla="*/ 4412136 w 116"/>
                <a:gd name="T13" fmla="*/ 16252529 h 221"/>
                <a:gd name="T14" fmla="*/ 4412136 w 116"/>
                <a:gd name="T15" fmla="*/ 28835459 h 221"/>
                <a:gd name="T16" fmla="*/ 0 w 116"/>
                <a:gd name="T17" fmla="*/ 28835459 h 221"/>
                <a:gd name="T18" fmla="*/ 0 w 116"/>
                <a:gd name="T19" fmla="*/ 655286 h 221"/>
                <a:gd name="T20" fmla="*/ 367591 w 116"/>
                <a:gd name="T21" fmla="*/ 655286 h 2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6" h="221">
                  <a:moveTo>
                    <a:pt x="3" y="5"/>
                  </a:moveTo>
                  <a:lnTo>
                    <a:pt x="36" y="5"/>
                  </a:lnTo>
                  <a:lnTo>
                    <a:pt x="36" y="50"/>
                  </a:lnTo>
                  <a:cubicBezTo>
                    <a:pt x="53" y="17"/>
                    <a:pt x="79" y="0"/>
                    <a:pt x="115" y="0"/>
                  </a:cubicBezTo>
                  <a:lnTo>
                    <a:pt x="115" y="36"/>
                  </a:lnTo>
                  <a:cubicBezTo>
                    <a:pt x="59" y="36"/>
                    <a:pt x="36" y="67"/>
                    <a:pt x="36" y="124"/>
                  </a:cubicBezTo>
                  <a:lnTo>
                    <a:pt x="36" y="220"/>
                  </a:lnTo>
                  <a:lnTo>
                    <a:pt x="0" y="220"/>
                  </a:lnTo>
                  <a:lnTo>
                    <a:pt x="0" y="5"/>
                  </a:lnTo>
                  <a:lnTo>
                    <a:pt x="3"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3" name="Freeform 91"/>
            <p:cNvSpPr>
              <a:spLocks noChangeArrowheads="1"/>
            </p:cNvSpPr>
            <p:nvPr/>
          </p:nvSpPr>
          <p:spPr bwMode="auto">
            <a:xfrm>
              <a:off x="8015833" y="2552700"/>
              <a:ext cx="72338" cy="81280"/>
            </a:xfrm>
            <a:custGeom>
              <a:avLst/>
              <a:gdLst>
                <a:gd name="T0" fmla="*/ 25645081 w 201"/>
                <a:gd name="T1" fmla="*/ 19615693 h 227"/>
                <a:gd name="T2" fmla="*/ 13599904 w 201"/>
                <a:gd name="T3" fmla="*/ 28975067 h 227"/>
                <a:gd name="T4" fmla="*/ 0 w 201"/>
                <a:gd name="T5" fmla="*/ 14487533 h 227"/>
                <a:gd name="T6" fmla="*/ 13211222 w 201"/>
                <a:gd name="T7" fmla="*/ 0 h 227"/>
                <a:gd name="T8" fmla="*/ 25904202 w 201"/>
                <a:gd name="T9" fmla="*/ 16026124 h 227"/>
                <a:gd name="T10" fmla="*/ 5180984 w 201"/>
                <a:gd name="T11" fmla="*/ 16026124 h 227"/>
                <a:gd name="T12" fmla="*/ 13858665 w 201"/>
                <a:gd name="T13" fmla="*/ 25000582 h 227"/>
                <a:gd name="T14" fmla="*/ 21241460 w 201"/>
                <a:gd name="T15" fmla="*/ 19615693 h 227"/>
                <a:gd name="T16" fmla="*/ 25645081 w 201"/>
                <a:gd name="T17" fmla="*/ 19615693 h 227"/>
                <a:gd name="T18" fmla="*/ 21241460 w 201"/>
                <a:gd name="T19" fmla="*/ 11667082 h 227"/>
                <a:gd name="T20" fmla="*/ 13211222 w 201"/>
                <a:gd name="T21" fmla="*/ 3718112 h 227"/>
                <a:gd name="T22" fmla="*/ 5180984 w 201"/>
                <a:gd name="T23" fmla="*/ 11667082 h 227"/>
                <a:gd name="T24" fmla="*/ 21241460 w 201"/>
                <a:gd name="T25" fmla="*/ 11667082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4" name="Freeform 92"/>
            <p:cNvSpPr>
              <a:spLocks noChangeArrowheads="1"/>
            </p:cNvSpPr>
            <p:nvPr/>
          </p:nvSpPr>
          <p:spPr bwMode="auto">
            <a:xfrm>
              <a:off x="8098323" y="2552700"/>
              <a:ext cx="65992" cy="80010"/>
            </a:xfrm>
            <a:custGeom>
              <a:avLst/>
              <a:gdLst>
                <a:gd name="T0" fmla="*/ 643063 w 184"/>
                <a:gd name="T1" fmla="*/ 655286 h 221"/>
                <a:gd name="T2" fmla="*/ 5016468 w 184"/>
                <a:gd name="T3" fmla="*/ 655286 h 221"/>
                <a:gd name="T4" fmla="*/ 5016468 w 184"/>
                <a:gd name="T5" fmla="*/ 5111589 h 221"/>
                <a:gd name="T6" fmla="*/ 5016468 w 184"/>
                <a:gd name="T7" fmla="*/ 5111589 h 221"/>
                <a:gd name="T8" fmla="*/ 14149546 w 184"/>
                <a:gd name="T9" fmla="*/ 0 h 221"/>
                <a:gd name="T10" fmla="*/ 23539418 w 184"/>
                <a:gd name="T11" fmla="*/ 10354597 h 221"/>
                <a:gd name="T12" fmla="*/ 23539418 w 184"/>
                <a:gd name="T13" fmla="*/ 28835459 h 221"/>
                <a:gd name="T14" fmla="*/ 18780104 w 184"/>
                <a:gd name="T15" fmla="*/ 28835459 h 221"/>
                <a:gd name="T16" fmla="*/ 18780104 w 184"/>
                <a:gd name="T17" fmla="*/ 9568255 h 221"/>
                <a:gd name="T18" fmla="*/ 12991816 w 184"/>
                <a:gd name="T19" fmla="*/ 4063132 h 221"/>
                <a:gd name="T20" fmla="*/ 4630558 w 184"/>
                <a:gd name="T21" fmla="*/ 12845044 h 221"/>
                <a:gd name="T22" fmla="*/ 4630558 w 184"/>
                <a:gd name="T23" fmla="*/ 28835459 h 221"/>
                <a:gd name="T24" fmla="*/ 0 w 184"/>
                <a:gd name="T25" fmla="*/ 28835459 h 221"/>
                <a:gd name="T26" fmla="*/ 0 w 184"/>
                <a:gd name="T27" fmla="*/ 655286 h 221"/>
                <a:gd name="T28" fmla="*/ 643063 w 184"/>
                <a:gd name="T29" fmla="*/ 655286 h 2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4" h="221">
                  <a:moveTo>
                    <a:pt x="5" y="5"/>
                  </a:moveTo>
                  <a:lnTo>
                    <a:pt x="39" y="5"/>
                  </a:lnTo>
                  <a:lnTo>
                    <a:pt x="39" y="39"/>
                  </a:lnTo>
                  <a:cubicBezTo>
                    <a:pt x="53" y="14"/>
                    <a:pt x="79" y="0"/>
                    <a:pt x="110" y="0"/>
                  </a:cubicBezTo>
                  <a:cubicBezTo>
                    <a:pt x="166" y="0"/>
                    <a:pt x="183" y="33"/>
                    <a:pt x="183" y="79"/>
                  </a:cubicBezTo>
                  <a:lnTo>
                    <a:pt x="183" y="220"/>
                  </a:lnTo>
                  <a:lnTo>
                    <a:pt x="146" y="220"/>
                  </a:lnTo>
                  <a:lnTo>
                    <a:pt x="146" y="73"/>
                  </a:lnTo>
                  <a:cubicBezTo>
                    <a:pt x="146" y="48"/>
                    <a:pt x="129" y="31"/>
                    <a:pt x="101" y="31"/>
                  </a:cubicBezTo>
                  <a:cubicBezTo>
                    <a:pt x="59" y="31"/>
                    <a:pt x="36" y="59"/>
                    <a:pt x="36" y="98"/>
                  </a:cubicBezTo>
                  <a:lnTo>
                    <a:pt x="36" y="220"/>
                  </a:lnTo>
                  <a:lnTo>
                    <a:pt x="0" y="220"/>
                  </a:lnTo>
                  <a:lnTo>
                    <a:pt x="0" y="5"/>
                  </a:lnTo>
                  <a:lnTo>
                    <a:pt x="5"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5" name="Freeform 93"/>
            <p:cNvSpPr>
              <a:spLocks noChangeArrowheads="1"/>
            </p:cNvSpPr>
            <p:nvPr/>
          </p:nvSpPr>
          <p:spPr bwMode="auto">
            <a:xfrm>
              <a:off x="8175736" y="2552700"/>
              <a:ext cx="71068" cy="81280"/>
            </a:xfrm>
            <a:custGeom>
              <a:avLst/>
              <a:gdLst>
                <a:gd name="T0" fmla="*/ 13646485 w 199"/>
                <a:gd name="T1" fmla="*/ 3974485 h 227"/>
                <a:gd name="T2" fmla="*/ 4974046 w 199"/>
                <a:gd name="T3" fmla="*/ 14872092 h 227"/>
                <a:gd name="T4" fmla="*/ 13009015 w 199"/>
                <a:gd name="T5" fmla="*/ 25000582 h 227"/>
                <a:gd name="T6" fmla="*/ 20533652 w 199"/>
                <a:gd name="T7" fmla="*/ 18205646 h 227"/>
                <a:gd name="T8" fmla="*/ 25252710 w 199"/>
                <a:gd name="T9" fmla="*/ 18205646 h 227"/>
                <a:gd name="T10" fmla="*/ 13009015 w 199"/>
                <a:gd name="T11" fmla="*/ 28975067 h 227"/>
                <a:gd name="T12" fmla="*/ 0 w 199"/>
                <a:gd name="T13" fmla="*/ 14872092 h 227"/>
                <a:gd name="T14" fmla="*/ 13009015 w 199"/>
                <a:gd name="T15" fmla="*/ 0 h 227"/>
                <a:gd name="T16" fmla="*/ 24869872 w 199"/>
                <a:gd name="T17" fmla="*/ 9487560 h 227"/>
                <a:gd name="T18" fmla="*/ 20533652 w 199"/>
                <a:gd name="T19" fmla="*/ 9487560 h 227"/>
                <a:gd name="T20" fmla="*/ 13646485 w 199"/>
                <a:gd name="T21" fmla="*/ 3974485 h 22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9" h="227">
                  <a:moveTo>
                    <a:pt x="107" y="31"/>
                  </a:moveTo>
                  <a:cubicBezTo>
                    <a:pt x="56" y="31"/>
                    <a:pt x="39" y="74"/>
                    <a:pt x="39" y="116"/>
                  </a:cubicBezTo>
                  <a:cubicBezTo>
                    <a:pt x="39" y="156"/>
                    <a:pt x="56" y="195"/>
                    <a:pt x="102" y="195"/>
                  </a:cubicBezTo>
                  <a:cubicBezTo>
                    <a:pt x="135" y="195"/>
                    <a:pt x="155" y="175"/>
                    <a:pt x="161" y="142"/>
                  </a:cubicBezTo>
                  <a:lnTo>
                    <a:pt x="198" y="142"/>
                  </a:lnTo>
                  <a:cubicBezTo>
                    <a:pt x="189" y="195"/>
                    <a:pt x="158" y="226"/>
                    <a:pt x="102" y="226"/>
                  </a:cubicBezTo>
                  <a:cubicBezTo>
                    <a:pt x="37" y="226"/>
                    <a:pt x="0" y="181"/>
                    <a:pt x="0" y="116"/>
                  </a:cubicBezTo>
                  <a:cubicBezTo>
                    <a:pt x="0" y="51"/>
                    <a:pt x="34" y="0"/>
                    <a:pt x="102" y="0"/>
                  </a:cubicBezTo>
                  <a:cubicBezTo>
                    <a:pt x="150" y="0"/>
                    <a:pt x="189" y="23"/>
                    <a:pt x="195" y="74"/>
                  </a:cubicBezTo>
                  <a:lnTo>
                    <a:pt x="161" y="74"/>
                  </a:lnTo>
                  <a:cubicBezTo>
                    <a:pt x="155" y="46"/>
                    <a:pt x="138" y="31"/>
                    <a:pt x="107" y="31"/>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6" name="Freeform 94"/>
            <p:cNvSpPr>
              <a:spLocks noChangeArrowheads="1"/>
            </p:cNvSpPr>
            <p:nvPr/>
          </p:nvSpPr>
          <p:spPr bwMode="auto">
            <a:xfrm>
              <a:off x="8254419" y="2552700"/>
              <a:ext cx="73606" cy="81280"/>
            </a:xfrm>
            <a:custGeom>
              <a:avLst/>
              <a:gdLst>
                <a:gd name="T0" fmla="*/ 26551991 w 201"/>
                <a:gd name="T1" fmla="*/ 19615693 h 227"/>
                <a:gd name="T2" fmla="*/ 14080718 w 201"/>
                <a:gd name="T3" fmla="*/ 28975067 h 227"/>
                <a:gd name="T4" fmla="*/ 0 w 201"/>
                <a:gd name="T5" fmla="*/ 14487533 h 227"/>
                <a:gd name="T6" fmla="*/ 13678265 w 201"/>
                <a:gd name="T7" fmla="*/ 0 h 227"/>
                <a:gd name="T8" fmla="*/ 26820415 w 201"/>
                <a:gd name="T9" fmla="*/ 16026124 h 227"/>
                <a:gd name="T10" fmla="*/ 5364083 w 201"/>
                <a:gd name="T11" fmla="*/ 16026124 h 227"/>
                <a:gd name="T12" fmla="*/ 14348776 w 201"/>
                <a:gd name="T13" fmla="*/ 25000582 h 227"/>
                <a:gd name="T14" fmla="*/ 21992814 w 201"/>
                <a:gd name="T15" fmla="*/ 19615693 h 227"/>
                <a:gd name="T16" fmla="*/ 26551991 w 201"/>
                <a:gd name="T17" fmla="*/ 19615693 h 227"/>
                <a:gd name="T18" fmla="*/ 21992814 w 201"/>
                <a:gd name="T19" fmla="*/ 11667082 h 227"/>
                <a:gd name="T20" fmla="*/ 13678265 w 201"/>
                <a:gd name="T21" fmla="*/ 3718112 h 227"/>
                <a:gd name="T22" fmla="*/ 5364083 w 201"/>
                <a:gd name="T23" fmla="*/ 11667082 h 227"/>
                <a:gd name="T24" fmla="*/ 21992814 w 201"/>
                <a:gd name="T25" fmla="*/ 11667082 h 22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01" h="227">
                  <a:moveTo>
                    <a:pt x="198" y="153"/>
                  </a:moveTo>
                  <a:cubicBezTo>
                    <a:pt x="189" y="201"/>
                    <a:pt x="155" y="226"/>
                    <a:pt x="105" y="226"/>
                  </a:cubicBezTo>
                  <a:cubicBezTo>
                    <a:pt x="37" y="226"/>
                    <a:pt x="3" y="178"/>
                    <a:pt x="0" y="113"/>
                  </a:cubicBezTo>
                  <a:cubicBezTo>
                    <a:pt x="0" y="48"/>
                    <a:pt x="42" y="0"/>
                    <a:pt x="102" y="0"/>
                  </a:cubicBezTo>
                  <a:cubicBezTo>
                    <a:pt x="178" y="0"/>
                    <a:pt x="200" y="71"/>
                    <a:pt x="200" y="125"/>
                  </a:cubicBezTo>
                  <a:lnTo>
                    <a:pt x="40" y="125"/>
                  </a:lnTo>
                  <a:cubicBezTo>
                    <a:pt x="40" y="161"/>
                    <a:pt x="59" y="195"/>
                    <a:pt x="107" y="195"/>
                  </a:cubicBezTo>
                  <a:cubicBezTo>
                    <a:pt x="138" y="195"/>
                    <a:pt x="158" y="181"/>
                    <a:pt x="164" y="153"/>
                  </a:cubicBezTo>
                  <a:lnTo>
                    <a:pt x="198" y="153"/>
                  </a:lnTo>
                  <a:close/>
                  <a:moveTo>
                    <a:pt x="164" y="91"/>
                  </a:moveTo>
                  <a:cubicBezTo>
                    <a:pt x="161" y="57"/>
                    <a:pt x="138" y="29"/>
                    <a:pt x="102" y="29"/>
                  </a:cubicBezTo>
                  <a:cubicBezTo>
                    <a:pt x="65" y="29"/>
                    <a:pt x="42" y="57"/>
                    <a:pt x="40" y="91"/>
                  </a:cubicBezTo>
                  <a:lnTo>
                    <a:pt x="164" y="9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grpSp>
        <p:nvGrpSpPr>
          <p:cNvPr id="57" name="Group 621"/>
          <p:cNvGrpSpPr>
            <a:grpSpLocks/>
          </p:cNvGrpSpPr>
          <p:nvPr userDrawn="1"/>
        </p:nvGrpSpPr>
        <p:grpSpPr bwMode="auto">
          <a:xfrm>
            <a:off x="7086601" y="4395789"/>
            <a:ext cx="1717675" cy="465137"/>
            <a:chOff x="6962775" y="5192713"/>
            <a:chExt cx="1373188" cy="371475"/>
          </a:xfrm>
        </p:grpSpPr>
        <p:sp>
          <p:nvSpPr>
            <p:cNvPr id="58" name="Freeform 95"/>
            <p:cNvSpPr>
              <a:spLocks noChangeArrowheads="1"/>
            </p:cNvSpPr>
            <p:nvPr/>
          </p:nvSpPr>
          <p:spPr bwMode="auto">
            <a:xfrm>
              <a:off x="7575760" y="5192713"/>
              <a:ext cx="52034" cy="81141"/>
            </a:xfrm>
            <a:custGeom>
              <a:avLst/>
              <a:gdLst>
                <a:gd name="T0" fmla="*/ 18543841 w 145"/>
                <a:gd name="T1" fmla="*/ 0 h 224"/>
                <a:gd name="T2" fmla="*/ 18543841 w 145"/>
                <a:gd name="T3" fmla="*/ 3280415 h 224"/>
                <a:gd name="T4" fmla="*/ 3605777 w 145"/>
                <a:gd name="T5" fmla="*/ 3280415 h 224"/>
                <a:gd name="T6" fmla="*/ 3605777 w 145"/>
                <a:gd name="T7" fmla="*/ 12596778 h 224"/>
                <a:gd name="T8" fmla="*/ 16740953 w 145"/>
                <a:gd name="T9" fmla="*/ 12596778 h 224"/>
                <a:gd name="T10" fmla="*/ 16740953 w 145"/>
                <a:gd name="T11" fmla="*/ 15877193 h 224"/>
                <a:gd name="T12" fmla="*/ 3605777 w 145"/>
                <a:gd name="T13" fmla="*/ 15877193 h 224"/>
                <a:gd name="T14" fmla="*/ 3605777 w 145"/>
                <a:gd name="T15" fmla="*/ 29261111 h 224"/>
                <a:gd name="T16" fmla="*/ 0 w 145"/>
                <a:gd name="T17" fmla="*/ 29261111 h 224"/>
                <a:gd name="T18" fmla="*/ 0 w 145"/>
                <a:gd name="T19" fmla="*/ 0 h 224"/>
                <a:gd name="T20" fmla="*/ 18543841 w 145"/>
                <a:gd name="T21" fmla="*/ 0 h 2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5" h="224">
                  <a:moveTo>
                    <a:pt x="144" y="0"/>
                  </a:moveTo>
                  <a:lnTo>
                    <a:pt x="144" y="25"/>
                  </a:lnTo>
                  <a:lnTo>
                    <a:pt x="28" y="25"/>
                  </a:lnTo>
                  <a:lnTo>
                    <a:pt x="28" y="96"/>
                  </a:lnTo>
                  <a:lnTo>
                    <a:pt x="130" y="96"/>
                  </a:lnTo>
                  <a:lnTo>
                    <a:pt x="130" y="121"/>
                  </a:lnTo>
                  <a:lnTo>
                    <a:pt x="28" y="121"/>
                  </a:lnTo>
                  <a:lnTo>
                    <a:pt x="28" y="223"/>
                  </a:lnTo>
                  <a:lnTo>
                    <a:pt x="0" y="223"/>
                  </a:lnTo>
                  <a:lnTo>
                    <a:pt x="0" y="0"/>
                  </a:lnTo>
                  <a:lnTo>
                    <a:pt x="144"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9" name="Freeform 96"/>
            <p:cNvSpPr>
              <a:spLocks noChangeArrowheads="1"/>
            </p:cNvSpPr>
            <p:nvPr/>
          </p:nvSpPr>
          <p:spPr bwMode="auto">
            <a:xfrm>
              <a:off x="7632870" y="5211730"/>
              <a:ext cx="53303" cy="62124"/>
            </a:xfrm>
            <a:custGeom>
              <a:avLst/>
              <a:gdLst>
                <a:gd name="T0" fmla="*/ 9470284 w 151"/>
                <a:gd name="T1" fmla="*/ 22437663 h 171"/>
                <a:gd name="T2" fmla="*/ 0 w 151"/>
                <a:gd name="T3" fmla="*/ 11218650 h 171"/>
                <a:gd name="T4" fmla="*/ 9470284 w 151"/>
                <a:gd name="T5" fmla="*/ 0 h 171"/>
                <a:gd name="T6" fmla="*/ 18691350 w 151"/>
                <a:gd name="T7" fmla="*/ 12274758 h 171"/>
                <a:gd name="T8" fmla="*/ 3489052 w 151"/>
                <a:gd name="T9" fmla="*/ 12274758 h 171"/>
                <a:gd name="T10" fmla="*/ 9844111 w 151"/>
                <a:gd name="T11" fmla="*/ 19401943 h 171"/>
                <a:gd name="T12" fmla="*/ 15077689 w 151"/>
                <a:gd name="T13" fmla="*/ 15310478 h 171"/>
                <a:gd name="T14" fmla="*/ 17943696 w 151"/>
                <a:gd name="T15" fmla="*/ 15310478 h 171"/>
                <a:gd name="T16" fmla="*/ 9470284 w 151"/>
                <a:gd name="T17" fmla="*/ 22437663 h 171"/>
                <a:gd name="T18" fmla="*/ 14828471 w 151"/>
                <a:gd name="T19" fmla="*/ 9370915 h 171"/>
                <a:gd name="T20" fmla="*/ 9096457 w 151"/>
                <a:gd name="T21" fmla="*/ 3431715 h 171"/>
                <a:gd name="T22" fmla="*/ 3489052 w 151"/>
                <a:gd name="T23" fmla="*/ 9370915 h 171"/>
                <a:gd name="T24" fmla="*/ 14828471 w 151"/>
                <a:gd name="T25" fmla="*/ 9370915 h 17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1">
                  <a:moveTo>
                    <a:pt x="76" y="170"/>
                  </a:moveTo>
                  <a:cubicBezTo>
                    <a:pt x="25" y="170"/>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5" y="153"/>
                    <a:pt x="113" y="170"/>
                    <a:pt x="76" y="170"/>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0" name="Freeform 97"/>
            <p:cNvSpPr>
              <a:spLocks noChangeArrowheads="1"/>
            </p:cNvSpPr>
            <p:nvPr/>
          </p:nvSpPr>
          <p:spPr bwMode="auto">
            <a:xfrm>
              <a:off x="7692519" y="5192713"/>
              <a:ext cx="54572" cy="81141"/>
            </a:xfrm>
            <a:custGeom>
              <a:avLst/>
              <a:gdLst>
                <a:gd name="T0" fmla="*/ 0 w 151"/>
                <a:gd name="T1" fmla="*/ 0 h 227"/>
                <a:gd name="T2" fmla="*/ 3396113 w 151"/>
                <a:gd name="T3" fmla="*/ 0 h 227"/>
                <a:gd name="T4" fmla="*/ 3396113 w 151"/>
                <a:gd name="T5" fmla="*/ 10477198 h 227"/>
                <a:gd name="T6" fmla="*/ 3396113 w 151"/>
                <a:gd name="T7" fmla="*/ 10477198 h 227"/>
                <a:gd name="T8" fmla="*/ 10057150 w 151"/>
                <a:gd name="T9" fmla="*/ 7155063 h 227"/>
                <a:gd name="T10" fmla="*/ 19592071 w 151"/>
                <a:gd name="T11" fmla="*/ 18015447 h 227"/>
                <a:gd name="T12" fmla="*/ 10057150 w 151"/>
                <a:gd name="T13" fmla="*/ 28876187 h 227"/>
                <a:gd name="T14" fmla="*/ 3396113 w 151"/>
                <a:gd name="T15" fmla="*/ 25554053 h 227"/>
                <a:gd name="T16" fmla="*/ 3396113 w 151"/>
                <a:gd name="T17" fmla="*/ 25554053 h 227"/>
                <a:gd name="T18" fmla="*/ 3396113 w 151"/>
                <a:gd name="T19" fmla="*/ 28492644 h 227"/>
                <a:gd name="T20" fmla="*/ 0 w 151"/>
                <a:gd name="T21" fmla="*/ 28492644 h 227"/>
                <a:gd name="T22" fmla="*/ 0 w 151"/>
                <a:gd name="T23" fmla="*/ 0 h 227"/>
                <a:gd name="T24" fmla="*/ 9665388 w 151"/>
                <a:gd name="T25" fmla="*/ 10477198 h 227"/>
                <a:gd name="T26" fmla="*/ 3396113 w 151"/>
                <a:gd name="T27" fmla="*/ 18015447 h 227"/>
                <a:gd name="T28" fmla="*/ 10057150 w 151"/>
                <a:gd name="T29" fmla="*/ 25937239 h 227"/>
                <a:gd name="T30" fmla="*/ 16195958 w 151"/>
                <a:gd name="T31" fmla="*/ 18015447 h 227"/>
                <a:gd name="T32" fmla="*/ 9665388 w 151"/>
                <a:gd name="T33" fmla="*/ 10477198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0" y="0"/>
                  </a:moveTo>
                  <a:lnTo>
                    <a:pt x="26" y="0"/>
                  </a:lnTo>
                  <a:lnTo>
                    <a:pt x="26" y="82"/>
                  </a:lnTo>
                  <a:cubicBezTo>
                    <a:pt x="34" y="65"/>
                    <a:pt x="54" y="56"/>
                    <a:pt x="77" y="56"/>
                  </a:cubicBezTo>
                  <a:cubicBezTo>
                    <a:pt x="124" y="56"/>
                    <a:pt x="150" y="96"/>
                    <a:pt x="150" y="141"/>
                  </a:cubicBezTo>
                  <a:cubicBezTo>
                    <a:pt x="150" y="186"/>
                    <a:pt x="124" y="226"/>
                    <a:pt x="77" y="226"/>
                  </a:cubicBezTo>
                  <a:cubicBezTo>
                    <a:pt x="60" y="226"/>
                    <a:pt x="37" y="220"/>
                    <a:pt x="26" y="200"/>
                  </a:cubicBezTo>
                  <a:lnTo>
                    <a:pt x="26" y="223"/>
                  </a:lnTo>
                  <a:lnTo>
                    <a:pt x="0" y="223"/>
                  </a:lnTo>
                  <a:lnTo>
                    <a:pt x="0" y="0"/>
                  </a:lnTo>
                  <a:close/>
                  <a:moveTo>
                    <a:pt x="74" y="82"/>
                  </a:moveTo>
                  <a:cubicBezTo>
                    <a:pt x="37" y="82"/>
                    <a:pt x="26" y="113"/>
                    <a:pt x="26" y="141"/>
                  </a:cubicBezTo>
                  <a:cubicBezTo>
                    <a:pt x="26" y="172"/>
                    <a:pt x="41" y="203"/>
                    <a:pt x="77" y="203"/>
                  </a:cubicBezTo>
                  <a:cubicBezTo>
                    <a:pt x="114" y="203"/>
                    <a:pt x="124" y="172"/>
                    <a:pt x="124" y="141"/>
                  </a:cubicBezTo>
                  <a:cubicBezTo>
                    <a:pt x="124" y="110"/>
                    <a:pt x="108" y="82"/>
                    <a:pt x="74" y="82"/>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1" name="Freeform 98"/>
            <p:cNvSpPr>
              <a:spLocks noChangeArrowheads="1"/>
            </p:cNvSpPr>
            <p:nvPr/>
          </p:nvSpPr>
          <p:spPr bwMode="auto">
            <a:xfrm>
              <a:off x="7755975" y="5211730"/>
              <a:ext cx="31728" cy="60856"/>
            </a:xfrm>
            <a:custGeom>
              <a:avLst/>
              <a:gdLst>
                <a:gd name="T0" fmla="*/ 0 w 86"/>
                <a:gd name="T1" fmla="*/ 787143 h 168"/>
                <a:gd name="T2" fmla="*/ 3538779 w 86"/>
                <a:gd name="T3" fmla="*/ 787143 h 168"/>
                <a:gd name="T4" fmla="*/ 3538779 w 86"/>
                <a:gd name="T5" fmla="*/ 5248830 h 168"/>
                <a:gd name="T6" fmla="*/ 3538779 w 86"/>
                <a:gd name="T7" fmla="*/ 5248830 h 168"/>
                <a:gd name="T8" fmla="*/ 11569283 w 86"/>
                <a:gd name="T9" fmla="*/ 393753 h 168"/>
                <a:gd name="T10" fmla="*/ 11569283 w 86"/>
                <a:gd name="T11" fmla="*/ 4067572 h 168"/>
                <a:gd name="T12" fmla="*/ 3538779 w 86"/>
                <a:gd name="T13" fmla="*/ 12596830 h 168"/>
                <a:gd name="T14" fmla="*/ 3538779 w 86"/>
                <a:gd name="T15" fmla="*/ 21913231 h 168"/>
                <a:gd name="T16" fmla="*/ 0 w 86"/>
                <a:gd name="T17" fmla="*/ 21913231 h 168"/>
                <a:gd name="T18" fmla="*/ 0 w 86"/>
                <a:gd name="T19" fmla="*/ 78714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6" y="6"/>
                  </a:lnTo>
                  <a:lnTo>
                    <a:pt x="26" y="40"/>
                  </a:lnTo>
                  <a:cubicBezTo>
                    <a:pt x="40" y="14"/>
                    <a:pt x="57" y="0"/>
                    <a:pt x="85" y="3"/>
                  </a:cubicBezTo>
                  <a:lnTo>
                    <a:pt x="85" y="31"/>
                  </a:lnTo>
                  <a:cubicBezTo>
                    <a:pt x="43" y="31"/>
                    <a:pt x="26" y="54"/>
                    <a:pt x="26" y="96"/>
                  </a:cubicBezTo>
                  <a:lnTo>
                    <a:pt x="26" y="167"/>
                  </a:lnTo>
                  <a:lnTo>
                    <a:pt x="0" y="167"/>
                  </a:lnTo>
                  <a:lnTo>
                    <a:pt x="0" y="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2" name="Freeform 99"/>
            <p:cNvSpPr>
              <a:spLocks noChangeArrowheads="1"/>
            </p:cNvSpPr>
            <p:nvPr/>
          </p:nvSpPr>
          <p:spPr bwMode="auto">
            <a:xfrm>
              <a:off x="7791511" y="5215534"/>
              <a:ext cx="46957" cy="58320"/>
            </a:xfrm>
            <a:custGeom>
              <a:avLst/>
              <a:gdLst>
                <a:gd name="T0" fmla="*/ 13139550 w 134"/>
                <a:gd name="T1" fmla="*/ 20113684 h 165"/>
                <a:gd name="T2" fmla="*/ 13139550 w 134"/>
                <a:gd name="T3" fmla="*/ 16865437 h 165"/>
                <a:gd name="T4" fmla="*/ 6999396 w 134"/>
                <a:gd name="T5" fmla="*/ 20488700 h 165"/>
                <a:gd name="T6" fmla="*/ 0 w 134"/>
                <a:gd name="T7" fmla="*/ 12992636 h 165"/>
                <a:gd name="T8" fmla="*/ 0 w 134"/>
                <a:gd name="T9" fmla="*/ 0 h 165"/>
                <a:gd name="T10" fmla="*/ 3192726 w 134"/>
                <a:gd name="T11" fmla="*/ 0 h 165"/>
                <a:gd name="T12" fmla="*/ 3192726 w 134"/>
                <a:gd name="T13" fmla="*/ 13742313 h 165"/>
                <a:gd name="T14" fmla="*/ 7368044 w 134"/>
                <a:gd name="T15" fmla="*/ 17615114 h 165"/>
                <a:gd name="T16" fmla="*/ 13139550 w 134"/>
                <a:gd name="T17" fmla="*/ 11243743 h 165"/>
                <a:gd name="T18" fmla="*/ 13139550 w 134"/>
                <a:gd name="T19" fmla="*/ 0 h 165"/>
                <a:gd name="T20" fmla="*/ 16332275 w 134"/>
                <a:gd name="T21" fmla="*/ 0 h 165"/>
                <a:gd name="T22" fmla="*/ 16332275 w 134"/>
                <a:gd name="T23" fmla="*/ 20113684 h 165"/>
                <a:gd name="T24" fmla="*/ 13139550 w 134"/>
                <a:gd name="T25" fmla="*/ 20113684 h 16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5">
                  <a:moveTo>
                    <a:pt x="107" y="161"/>
                  </a:moveTo>
                  <a:lnTo>
                    <a:pt x="107" y="135"/>
                  </a:lnTo>
                  <a:cubicBezTo>
                    <a:pt x="96" y="155"/>
                    <a:pt x="79" y="164"/>
                    <a:pt x="57" y="164"/>
                  </a:cubicBezTo>
                  <a:cubicBezTo>
                    <a:pt x="14" y="164"/>
                    <a:pt x="0" y="138"/>
                    <a:pt x="0" y="104"/>
                  </a:cubicBezTo>
                  <a:lnTo>
                    <a:pt x="0" y="0"/>
                  </a:lnTo>
                  <a:lnTo>
                    <a:pt x="26" y="0"/>
                  </a:lnTo>
                  <a:lnTo>
                    <a:pt x="26" y="110"/>
                  </a:lnTo>
                  <a:cubicBezTo>
                    <a:pt x="26" y="130"/>
                    <a:pt x="37" y="141"/>
                    <a:pt x="60" y="141"/>
                  </a:cubicBezTo>
                  <a:cubicBezTo>
                    <a:pt x="91" y="141"/>
                    <a:pt x="107" y="118"/>
                    <a:pt x="107" y="90"/>
                  </a:cubicBezTo>
                  <a:lnTo>
                    <a:pt x="107" y="0"/>
                  </a:lnTo>
                  <a:lnTo>
                    <a:pt x="133" y="0"/>
                  </a:lnTo>
                  <a:lnTo>
                    <a:pt x="133" y="161"/>
                  </a:lnTo>
                  <a:lnTo>
                    <a:pt x="107" y="16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3" name="Freeform 100"/>
            <p:cNvSpPr>
              <a:spLocks noChangeArrowheads="1"/>
            </p:cNvSpPr>
            <p:nvPr/>
          </p:nvSpPr>
          <p:spPr bwMode="auto">
            <a:xfrm>
              <a:off x="7844814" y="5215534"/>
              <a:ext cx="55841" cy="59588"/>
            </a:xfrm>
            <a:custGeom>
              <a:avLst/>
              <a:gdLst>
                <a:gd name="T0" fmla="*/ 20247290 w 153"/>
                <a:gd name="T1" fmla="*/ 20497915 h 167"/>
                <a:gd name="T2" fmla="*/ 17583345 w 153"/>
                <a:gd name="T3" fmla="*/ 21134472 h 167"/>
                <a:gd name="T4" fmla="*/ 14652605 w 153"/>
                <a:gd name="T5" fmla="*/ 17951688 h 167"/>
                <a:gd name="T6" fmla="*/ 7060054 w 153"/>
                <a:gd name="T7" fmla="*/ 21134472 h 167"/>
                <a:gd name="T8" fmla="*/ 0 w 153"/>
                <a:gd name="T9" fmla="*/ 15405460 h 167"/>
                <a:gd name="T10" fmla="*/ 7060054 w 153"/>
                <a:gd name="T11" fmla="*/ 8912153 h 167"/>
                <a:gd name="T12" fmla="*/ 14252959 w 153"/>
                <a:gd name="T13" fmla="*/ 6111160 h 167"/>
                <a:gd name="T14" fmla="*/ 9324352 w 153"/>
                <a:gd name="T15" fmla="*/ 2800993 h 167"/>
                <a:gd name="T16" fmla="*/ 4129314 w 153"/>
                <a:gd name="T17" fmla="*/ 6747717 h 167"/>
                <a:gd name="T18" fmla="*/ 666077 w 153"/>
                <a:gd name="T19" fmla="*/ 6747717 h 167"/>
                <a:gd name="T20" fmla="*/ 9723998 w 153"/>
                <a:gd name="T21" fmla="*/ 0 h 167"/>
                <a:gd name="T22" fmla="*/ 17583345 w 153"/>
                <a:gd name="T23" fmla="*/ 5729368 h 167"/>
                <a:gd name="T24" fmla="*/ 17583345 w 153"/>
                <a:gd name="T25" fmla="*/ 16169043 h 167"/>
                <a:gd name="T26" fmla="*/ 18781920 w 153"/>
                <a:gd name="T27" fmla="*/ 18333479 h 167"/>
                <a:gd name="T28" fmla="*/ 19847643 w 153"/>
                <a:gd name="T29" fmla="*/ 17951688 h 167"/>
                <a:gd name="T30" fmla="*/ 19847643 w 153"/>
                <a:gd name="T31" fmla="*/ 20497915 h 167"/>
                <a:gd name="T32" fmla="*/ 20247290 w 153"/>
                <a:gd name="T33" fmla="*/ 20497915 h 167"/>
                <a:gd name="T34" fmla="*/ 3729668 w 153"/>
                <a:gd name="T35" fmla="*/ 14768547 h 167"/>
                <a:gd name="T36" fmla="*/ 7858982 w 153"/>
                <a:gd name="T37" fmla="*/ 17569540 h 167"/>
                <a:gd name="T38" fmla="*/ 14252959 w 153"/>
                <a:gd name="T39" fmla="*/ 12858876 h 167"/>
                <a:gd name="T40" fmla="*/ 14252959 w 153"/>
                <a:gd name="T41" fmla="*/ 9676092 h 167"/>
                <a:gd name="T42" fmla="*/ 3729668 w 153"/>
                <a:gd name="T43" fmla="*/ 14768547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4"/>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8"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4" y="144"/>
                    <a:pt x="146"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4" name="Freeform 101"/>
            <p:cNvSpPr>
              <a:spLocks noChangeArrowheads="1"/>
            </p:cNvSpPr>
            <p:nvPr/>
          </p:nvSpPr>
          <p:spPr bwMode="auto">
            <a:xfrm>
              <a:off x="7907000" y="5211730"/>
              <a:ext cx="31728" cy="60856"/>
            </a:xfrm>
            <a:custGeom>
              <a:avLst/>
              <a:gdLst>
                <a:gd name="T0" fmla="*/ 0 w 86"/>
                <a:gd name="T1" fmla="*/ 787143 h 168"/>
                <a:gd name="T2" fmla="*/ 3402644 w 86"/>
                <a:gd name="T3" fmla="*/ 787143 h 168"/>
                <a:gd name="T4" fmla="*/ 3402644 w 86"/>
                <a:gd name="T5" fmla="*/ 5248830 h 168"/>
                <a:gd name="T6" fmla="*/ 3402644 w 86"/>
                <a:gd name="T7" fmla="*/ 5248830 h 168"/>
                <a:gd name="T8" fmla="*/ 11569283 w 86"/>
                <a:gd name="T9" fmla="*/ 393753 h 168"/>
                <a:gd name="T10" fmla="*/ 11569283 w 86"/>
                <a:gd name="T11" fmla="*/ 4067572 h 168"/>
                <a:gd name="T12" fmla="*/ 3402644 w 86"/>
                <a:gd name="T13" fmla="*/ 12596830 h 168"/>
                <a:gd name="T14" fmla="*/ 3402644 w 86"/>
                <a:gd name="T15" fmla="*/ 21913231 h 168"/>
                <a:gd name="T16" fmla="*/ 0 w 86"/>
                <a:gd name="T17" fmla="*/ 21913231 h 168"/>
                <a:gd name="T18" fmla="*/ 0 w 86"/>
                <a:gd name="T19" fmla="*/ 787143 h 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8">
                  <a:moveTo>
                    <a:pt x="0" y="6"/>
                  </a:moveTo>
                  <a:lnTo>
                    <a:pt x="25" y="6"/>
                  </a:lnTo>
                  <a:lnTo>
                    <a:pt x="25" y="40"/>
                  </a:lnTo>
                  <a:cubicBezTo>
                    <a:pt x="39" y="14"/>
                    <a:pt x="56" y="0"/>
                    <a:pt x="85" y="3"/>
                  </a:cubicBezTo>
                  <a:lnTo>
                    <a:pt x="85" y="31"/>
                  </a:lnTo>
                  <a:cubicBezTo>
                    <a:pt x="42" y="31"/>
                    <a:pt x="25" y="54"/>
                    <a:pt x="25" y="96"/>
                  </a:cubicBezTo>
                  <a:lnTo>
                    <a:pt x="25" y="167"/>
                  </a:lnTo>
                  <a:lnTo>
                    <a:pt x="0" y="167"/>
                  </a:lnTo>
                  <a:lnTo>
                    <a:pt x="0" y="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5" name="Freeform 102"/>
            <p:cNvSpPr>
              <a:spLocks noChangeArrowheads="1"/>
            </p:cNvSpPr>
            <p:nvPr/>
          </p:nvSpPr>
          <p:spPr bwMode="auto">
            <a:xfrm>
              <a:off x="7934921" y="5211730"/>
              <a:ext cx="54573" cy="82410"/>
            </a:xfrm>
            <a:custGeom>
              <a:avLst/>
              <a:gdLst>
                <a:gd name="T0" fmla="*/ 10297287 w 154"/>
                <a:gd name="T1" fmla="*/ 23879193 h 230"/>
                <a:gd name="T2" fmla="*/ 4269806 w 154"/>
                <a:gd name="T3" fmla="*/ 29399588 h 230"/>
                <a:gd name="T4" fmla="*/ 2134726 w 154"/>
                <a:gd name="T5" fmla="*/ 29014411 h 230"/>
                <a:gd name="T6" fmla="*/ 2134726 w 154"/>
                <a:gd name="T7" fmla="*/ 25804721 h 230"/>
                <a:gd name="T8" fmla="*/ 3892756 w 154"/>
                <a:gd name="T9" fmla="*/ 26061625 h 230"/>
                <a:gd name="T10" fmla="*/ 6781227 w 154"/>
                <a:gd name="T11" fmla="*/ 24264370 h 230"/>
                <a:gd name="T12" fmla="*/ 8162562 w 154"/>
                <a:gd name="T13" fmla="*/ 20669503 h 230"/>
                <a:gd name="T14" fmla="*/ 0 w 154"/>
                <a:gd name="T15" fmla="*/ 0 h 230"/>
                <a:gd name="T16" fmla="*/ 3892756 w 154"/>
                <a:gd name="T17" fmla="*/ 0 h 230"/>
                <a:gd name="T18" fmla="*/ 9920592 w 154"/>
                <a:gd name="T19" fmla="*/ 17074635 h 230"/>
                <a:gd name="T20" fmla="*/ 9920592 w 154"/>
                <a:gd name="T21" fmla="*/ 17074635 h 230"/>
                <a:gd name="T22" fmla="*/ 15571732 w 154"/>
                <a:gd name="T23" fmla="*/ 0 h 230"/>
                <a:gd name="T24" fmla="*/ 19213594 w 154"/>
                <a:gd name="T25" fmla="*/ 0 h 230"/>
                <a:gd name="T26" fmla="*/ 10297287 w 154"/>
                <a:gd name="T27" fmla="*/ 23879193 h 2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30">
                  <a:moveTo>
                    <a:pt x="82" y="186"/>
                  </a:moveTo>
                  <a:cubicBezTo>
                    <a:pt x="71" y="217"/>
                    <a:pt x="59" y="229"/>
                    <a:pt x="34" y="229"/>
                  </a:cubicBezTo>
                  <a:cubicBezTo>
                    <a:pt x="28" y="229"/>
                    <a:pt x="23" y="229"/>
                    <a:pt x="17" y="226"/>
                  </a:cubicBezTo>
                  <a:lnTo>
                    <a:pt x="17" y="201"/>
                  </a:lnTo>
                  <a:cubicBezTo>
                    <a:pt x="23" y="203"/>
                    <a:pt x="28" y="203"/>
                    <a:pt x="31" y="203"/>
                  </a:cubicBezTo>
                  <a:cubicBezTo>
                    <a:pt x="42" y="203"/>
                    <a:pt x="48" y="198"/>
                    <a:pt x="54" y="189"/>
                  </a:cubicBezTo>
                  <a:lnTo>
                    <a:pt x="65" y="161"/>
                  </a:lnTo>
                  <a:lnTo>
                    <a:pt x="0" y="0"/>
                  </a:lnTo>
                  <a:lnTo>
                    <a:pt x="31" y="0"/>
                  </a:lnTo>
                  <a:lnTo>
                    <a:pt x="79" y="133"/>
                  </a:lnTo>
                  <a:lnTo>
                    <a:pt x="124" y="0"/>
                  </a:lnTo>
                  <a:lnTo>
                    <a:pt x="153" y="0"/>
                  </a:lnTo>
                  <a:lnTo>
                    <a:pt x="82" y="18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Freeform 103"/>
            <p:cNvSpPr>
              <a:spLocks noChangeArrowheads="1"/>
            </p:cNvSpPr>
            <p:nvPr/>
          </p:nvSpPr>
          <p:spPr bwMode="auto">
            <a:xfrm>
              <a:off x="8017414" y="5192713"/>
              <a:ext cx="52034" cy="79873"/>
            </a:xfrm>
            <a:custGeom>
              <a:avLst/>
              <a:gdLst>
                <a:gd name="T0" fmla="*/ 1002451 w 147"/>
                <a:gd name="T1" fmla="*/ 10319158 h 221"/>
                <a:gd name="T2" fmla="*/ 9898495 w 147"/>
                <a:gd name="T3" fmla="*/ 0 h 221"/>
                <a:gd name="T4" fmla="*/ 18293314 w 147"/>
                <a:gd name="T5" fmla="*/ 8098616 h 221"/>
                <a:gd name="T6" fmla="*/ 11652430 w 147"/>
                <a:gd name="T7" fmla="*/ 18025637 h 221"/>
                <a:gd name="T8" fmla="*/ 3884143 w 147"/>
                <a:gd name="T9" fmla="*/ 25732478 h 221"/>
                <a:gd name="T10" fmla="*/ 18042701 w 147"/>
                <a:gd name="T11" fmla="*/ 25732478 h 221"/>
                <a:gd name="T12" fmla="*/ 18042701 w 147"/>
                <a:gd name="T13" fmla="*/ 28736932 h 221"/>
                <a:gd name="T14" fmla="*/ 0 w 147"/>
                <a:gd name="T15" fmla="*/ 28736932 h 221"/>
                <a:gd name="T16" fmla="*/ 7768287 w 147"/>
                <a:gd name="T17" fmla="*/ 16980783 h 221"/>
                <a:gd name="T18" fmla="*/ 14785089 w 147"/>
                <a:gd name="T19" fmla="*/ 8098616 h 221"/>
                <a:gd name="T20" fmla="*/ 9522576 w 147"/>
                <a:gd name="T21" fmla="*/ 2873621 h 221"/>
                <a:gd name="T22" fmla="*/ 4260063 w 147"/>
                <a:gd name="T23" fmla="*/ 9927383 h 221"/>
                <a:gd name="T24" fmla="*/ 1002451 w 147"/>
                <a:gd name="T25" fmla="*/ 9927383 h 221"/>
                <a:gd name="T26" fmla="*/ 1002451 w 147"/>
                <a:gd name="T27" fmla="*/ 10319158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7" h="221">
                  <a:moveTo>
                    <a:pt x="8" y="79"/>
                  </a:moveTo>
                  <a:cubicBezTo>
                    <a:pt x="5" y="34"/>
                    <a:pt x="34" y="0"/>
                    <a:pt x="79" y="0"/>
                  </a:cubicBezTo>
                  <a:cubicBezTo>
                    <a:pt x="118" y="0"/>
                    <a:pt x="146" y="23"/>
                    <a:pt x="146" y="62"/>
                  </a:cubicBezTo>
                  <a:cubicBezTo>
                    <a:pt x="146" y="102"/>
                    <a:pt x="121" y="121"/>
                    <a:pt x="93" y="138"/>
                  </a:cubicBezTo>
                  <a:cubicBezTo>
                    <a:pt x="65" y="155"/>
                    <a:pt x="36" y="169"/>
                    <a:pt x="31" y="197"/>
                  </a:cubicBezTo>
                  <a:lnTo>
                    <a:pt x="144" y="197"/>
                  </a:lnTo>
                  <a:lnTo>
                    <a:pt x="144" y="220"/>
                  </a:lnTo>
                  <a:lnTo>
                    <a:pt x="0" y="220"/>
                  </a:lnTo>
                  <a:cubicBezTo>
                    <a:pt x="3" y="169"/>
                    <a:pt x="31" y="149"/>
                    <a:pt x="62" y="130"/>
                  </a:cubicBezTo>
                  <a:cubicBezTo>
                    <a:pt x="99" y="107"/>
                    <a:pt x="118" y="93"/>
                    <a:pt x="118" y="62"/>
                  </a:cubicBezTo>
                  <a:cubicBezTo>
                    <a:pt x="118" y="39"/>
                    <a:pt x="99" y="22"/>
                    <a:pt x="76" y="22"/>
                  </a:cubicBezTo>
                  <a:cubicBezTo>
                    <a:pt x="45" y="22"/>
                    <a:pt x="31" y="51"/>
                    <a:pt x="34" y="76"/>
                  </a:cubicBezTo>
                  <a:lnTo>
                    <a:pt x="8" y="76"/>
                  </a:lnTo>
                  <a:lnTo>
                    <a:pt x="8" y="79"/>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7" name="Freeform 104"/>
            <p:cNvSpPr>
              <a:spLocks noChangeArrowheads="1"/>
            </p:cNvSpPr>
            <p:nvPr/>
          </p:nvSpPr>
          <p:spPr bwMode="auto">
            <a:xfrm>
              <a:off x="8077062" y="5192713"/>
              <a:ext cx="30459" cy="79873"/>
            </a:xfrm>
            <a:custGeom>
              <a:avLst/>
              <a:gdLst>
                <a:gd name="T0" fmla="*/ 7676402 w 83"/>
                <a:gd name="T1" fmla="*/ 28736932 h 221"/>
                <a:gd name="T2" fmla="*/ 7676402 w 83"/>
                <a:gd name="T3" fmla="*/ 8098616 h 221"/>
                <a:gd name="T4" fmla="*/ 0 w 83"/>
                <a:gd name="T5" fmla="*/ 8098616 h 221"/>
                <a:gd name="T6" fmla="*/ 0 w 83"/>
                <a:gd name="T7" fmla="*/ 5485938 h 221"/>
                <a:gd name="T8" fmla="*/ 8349803 w 83"/>
                <a:gd name="T9" fmla="*/ 0 h 221"/>
                <a:gd name="T10" fmla="*/ 11043039 w 83"/>
                <a:gd name="T11" fmla="*/ 0 h 221"/>
                <a:gd name="T12" fmla="*/ 11043039 w 83"/>
                <a:gd name="T13" fmla="*/ 28736932 h 221"/>
                <a:gd name="T14" fmla="*/ 7676402 w 83"/>
                <a:gd name="T15" fmla="*/ 28736932 h 22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3" h="221">
                  <a:moveTo>
                    <a:pt x="57" y="220"/>
                  </a:moveTo>
                  <a:lnTo>
                    <a:pt x="57" y="62"/>
                  </a:lnTo>
                  <a:lnTo>
                    <a:pt x="0" y="62"/>
                  </a:lnTo>
                  <a:lnTo>
                    <a:pt x="0" y="42"/>
                  </a:lnTo>
                  <a:cubicBezTo>
                    <a:pt x="31" y="42"/>
                    <a:pt x="57" y="33"/>
                    <a:pt x="62" y="0"/>
                  </a:cubicBezTo>
                  <a:lnTo>
                    <a:pt x="82" y="0"/>
                  </a:lnTo>
                  <a:lnTo>
                    <a:pt x="82" y="220"/>
                  </a:lnTo>
                  <a:lnTo>
                    <a:pt x="57" y="22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8" name="Freeform 105"/>
            <p:cNvSpPr>
              <a:spLocks noChangeArrowheads="1"/>
            </p:cNvSpPr>
            <p:nvPr/>
          </p:nvSpPr>
          <p:spPr bwMode="auto">
            <a:xfrm>
              <a:off x="8139250" y="5237087"/>
              <a:ext cx="57110" cy="10143"/>
            </a:xfrm>
            <a:custGeom>
              <a:avLst/>
              <a:gdLst>
                <a:gd name="T0" fmla="*/ 0 w 157"/>
                <a:gd name="T1" fmla="*/ 0 h 26"/>
                <a:gd name="T2" fmla="*/ 20641809 w 157"/>
                <a:gd name="T3" fmla="*/ 0 h 26"/>
                <a:gd name="T4" fmla="*/ 20641809 w 157"/>
                <a:gd name="T5" fmla="*/ 3804795 h 26"/>
                <a:gd name="T6" fmla="*/ 0 w 157"/>
                <a:gd name="T7" fmla="*/ 3804795 h 26"/>
                <a:gd name="T8" fmla="*/ 0 w 157"/>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7" h="26">
                  <a:moveTo>
                    <a:pt x="0" y="0"/>
                  </a:moveTo>
                  <a:lnTo>
                    <a:pt x="156" y="0"/>
                  </a:lnTo>
                  <a:lnTo>
                    <a:pt x="156" y="25"/>
                  </a:lnTo>
                  <a:lnTo>
                    <a:pt x="0" y="25"/>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9" name="Freeform 106"/>
            <p:cNvSpPr>
              <a:spLocks noChangeArrowheads="1"/>
            </p:cNvSpPr>
            <p:nvPr/>
          </p:nvSpPr>
          <p:spPr bwMode="auto">
            <a:xfrm>
              <a:off x="8220473" y="5192713"/>
              <a:ext cx="53303" cy="79873"/>
            </a:xfrm>
            <a:custGeom>
              <a:avLst/>
              <a:gdLst>
                <a:gd name="T0" fmla="*/ 1167264 w 148"/>
                <a:gd name="T1" fmla="*/ 10319158 h 221"/>
                <a:gd name="T2" fmla="*/ 10247142 w 148"/>
                <a:gd name="T3" fmla="*/ 0 h 221"/>
                <a:gd name="T4" fmla="*/ 19067708 w 148"/>
                <a:gd name="T5" fmla="*/ 8098616 h 221"/>
                <a:gd name="T6" fmla="*/ 12063045 w 148"/>
                <a:gd name="T7" fmla="*/ 18025637 h 221"/>
                <a:gd name="T8" fmla="*/ 4021135 w 148"/>
                <a:gd name="T9" fmla="*/ 25732478 h 221"/>
                <a:gd name="T10" fmla="*/ 18678380 w 148"/>
                <a:gd name="T11" fmla="*/ 25732478 h 221"/>
                <a:gd name="T12" fmla="*/ 18678380 w 148"/>
                <a:gd name="T13" fmla="*/ 28736932 h 221"/>
                <a:gd name="T14" fmla="*/ 0 w 148"/>
                <a:gd name="T15" fmla="*/ 28736932 h 221"/>
                <a:gd name="T16" fmla="*/ 8042270 w 148"/>
                <a:gd name="T17" fmla="*/ 16980783 h 221"/>
                <a:gd name="T18" fmla="*/ 15435540 w 148"/>
                <a:gd name="T19" fmla="*/ 8098616 h 221"/>
                <a:gd name="T20" fmla="*/ 9858174 w 148"/>
                <a:gd name="T21" fmla="*/ 2873621 h 221"/>
                <a:gd name="T22" fmla="*/ 4410103 w 148"/>
                <a:gd name="T23" fmla="*/ 9927383 h 221"/>
                <a:gd name="T24" fmla="*/ 1167264 w 148"/>
                <a:gd name="T25" fmla="*/ 9927383 h 221"/>
                <a:gd name="T26" fmla="*/ 1167264 w 148"/>
                <a:gd name="T27" fmla="*/ 10319158 h 2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21">
                  <a:moveTo>
                    <a:pt x="9" y="79"/>
                  </a:moveTo>
                  <a:cubicBezTo>
                    <a:pt x="6" y="34"/>
                    <a:pt x="34" y="0"/>
                    <a:pt x="79" y="0"/>
                  </a:cubicBezTo>
                  <a:cubicBezTo>
                    <a:pt x="119" y="0"/>
                    <a:pt x="147" y="23"/>
                    <a:pt x="147" y="62"/>
                  </a:cubicBezTo>
                  <a:cubicBezTo>
                    <a:pt x="147" y="102"/>
                    <a:pt x="122" y="121"/>
                    <a:pt x="93" y="138"/>
                  </a:cubicBezTo>
                  <a:cubicBezTo>
                    <a:pt x="65" y="155"/>
                    <a:pt x="37" y="169"/>
                    <a:pt x="31" y="197"/>
                  </a:cubicBezTo>
                  <a:lnTo>
                    <a:pt x="144" y="197"/>
                  </a:lnTo>
                  <a:lnTo>
                    <a:pt x="144" y="220"/>
                  </a:lnTo>
                  <a:lnTo>
                    <a:pt x="0" y="220"/>
                  </a:lnTo>
                  <a:cubicBezTo>
                    <a:pt x="3" y="169"/>
                    <a:pt x="31" y="149"/>
                    <a:pt x="62" y="130"/>
                  </a:cubicBezTo>
                  <a:cubicBezTo>
                    <a:pt x="99" y="107"/>
                    <a:pt x="119" y="93"/>
                    <a:pt x="119" y="62"/>
                  </a:cubicBezTo>
                  <a:cubicBezTo>
                    <a:pt x="119" y="39"/>
                    <a:pt x="99" y="22"/>
                    <a:pt x="76" y="22"/>
                  </a:cubicBezTo>
                  <a:cubicBezTo>
                    <a:pt x="45" y="22"/>
                    <a:pt x="31" y="51"/>
                    <a:pt x="34" y="76"/>
                  </a:cubicBezTo>
                  <a:lnTo>
                    <a:pt x="9" y="76"/>
                  </a:lnTo>
                  <a:lnTo>
                    <a:pt x="9" y="79"/>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 name="Freeform 107"/>
            <p:cNvSpPr>
              <a:spLocks noChangeArrowheads="1"/>
            </p:cNvSpPr>
            <p:nvPr/>
          </p:nvSpPr>
          <p:spPr bwMode="auto">
            <a:xfrm>
              <a:off x="8280122" y="5193980"/>
              <a:ext cx="52034" cy="79874"/>
            </a:xfrm>
            <a:custGeom>
              <a:avLst/>
              <a:gdLst>
                <a:gd name="T0" fmla="*/ 5638433 w 147"/>
                <a:gd name="T1" fmla="*/ 3059648 h 219"/>
                <a:gd name="T2" fmla="*/ 4260063 w 147"/>
                <a:gd name="T3" fmla="*/ 11306730 h 219"/>
                <a:gd name="T4" fmla="*/ 9522576 w 147"/>
                <a:gd name="T5" fmla="*/ 9045457 h 219"/>
                <a:gd name="T6" fmla="*/ 18293314 w 147"/>
                <a:gd name="T7" fmla="*/ 19155171 h 219"/>
                <a:gd name="T8" fmla="*/ 8770738 w 147"/>
                <a:gd name="T9" fmla="*/ 28998639 h 219"/>
                <a:gd name="T10" fmla="*/ 0 w 147"/>
                <a:gd name="T11" fmla="*/ 20751557 h 219"/>
                <a:gd name="T12" fmla="*/ 3132305 w 147"/>
                <a:gd name="T13" fmla="*/ 20751557 h 219"/>
                <a:gd name="T14" fmla="*/ 8770738 w 147"/>
                <a:gd name="T15" fmla="*/ 25939355 h 219"/>
                <a:gd name="T16" fmla="*/ 14785089 w 147"/>
                <a:gd name="T17" fmla="*/ 19155171 h 219"/>
                <a:gd name="T18" fmla="*/ 8394819 w 147"/>
                <a:gd name="T19" fmla="*/ 12504111 h 219"/>
                <a:gd name="T20" fmla="*/ 3132305 w 147"/>
                <a:gd name="T21" fmla="*/ 15031630 h 219"/>
                <a:gd name="T22" fmla="*/ 250613 w 147"/>
                <a:gd name="T23" fmla="*/ 15031630 h 219"/>
                <a:gd name="T24" fmla="*/ 2756386 w 147"/>
                <a:gd name="T25" fmla="*/ 0 h 219"/>
                <a:gd name="T26" fmla="*/ 16539025 w 147"/>
                <a:gd name="T27" fmla="*/ 0 h 219"/>
                <a:gd name="T28" fmla="*/ 16539025 w 147"/>
                <a:gd name="T29" fmla="*/ 3059648 h 219"/>
                <a:gd name="T30" fmla="*/ 5638433 w 147"/>
                <a:gd name="T31" fmla="*/ 3059648 h 2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7" h="219">
                  <a:moveTo>
                    <a:pt x="45" y="23"/>
                  </a:moveTo>
                  <a:lnTo>
                    <a:pt x="34" y="85"/>
                  </a:lnTo>
                  <a:cubicBezTo>
                    <a:pt x="42" y="74"/>
                    <a:pt x="59" y="68"/>
                    <a:pt x="76" y="68"/>
                  </a:cubicBezTo>
                  <a:cubicBezTo>
                    <a:pt x="115" y="68"/>
                    <a:pt x="146" y="94"/>
                    <a:pt x="146" y="144"/>
                  </a:cubicBezTo>
                  <a:cubicBezTo>
                    <a:pt x="146" y="181"/>
                    <a:pt x="121" y="218"/>
                    <a:pt x="70" y="218"/>
                  </a:cubicBezTo>
                  <a:cubicBezTo>
                    <a:pt x="31" y="218"/>
                    <a:pt x="0" y="195"/>
                    <a:pt x="0" y="156"/>
                  </a:cubicBezTo>
                  <a:lnTo>
                    <a:pt x="25" y="156"/>
                  </a:lnTo>
                  <a:cubicBezTo>
                    <a:pt x="28" y="178"/>
                    <a:pt x="45" y="195"/>
                    <a:pt x="70" y="195"/>
                  </a:cubicBezTo>
                  <a:cubicBezTo>
                    <a:pt x="96" y="195"/>
                    <a:pt x="118" y="178"/>
                    <a:pt x="118" y="144"/>
                  </a:cubicBezTo>
                  <a:cubicBezTo>
                    <a:pt x="118" y="116"/>
                    <a:pt x="98" y="94"/>
                    <a:pt x="67" y="94"/>
                  </a:cubicBezTo>
                  <a:cubicBezTo>
                    <a:pt x="50" y="94"/>
                    <a:pt x="36" y="102"/>
                    <a:pt x="25" y="113"/>
                  </a:cubicBezTo>
                  <a:lnTo>
                    <a:pt x="2" y="113"/>
                  </a:lnTo>
                  <a:lnTo>
                    <a:pt x="22" y="0"/>
                  </a:lnTo>
                  <a:lnTo>
                    <a:pt x="132" y="0"/>
                  </a:lnTo>
                  <a:lnTo>
                    <a:pt x="132" y="23"/>
                  </a:lnTo>
                  <a:lnTo>
                    <a:pt x="45" y="2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1" name="Freeform 108"/>
            <p:cNvSpPr>
              <a:spLocks noChangeArrowheads="1"/>
            </p:cNvSpPr>
            <p:nvPr/>
          </p:nvSpPr>
          <p:spPr bwMode="auto">
            <a:xfrm>
              <a:off x="6962775" y="5325835"/>
              <a:ext cx="81224" cy="81141"/>
            </a:xfrm>
            <a:custGeom>
              <a:avLst/>
              <a:gdLst>
                <a:gd name="T0" fmla="*/ 394517 w 224"/>
                <a:gd name="T1" fmla="*/ 0 h 224"/>
                <a:gd name="T2" fmla="*/ 5653771 w 224"/>
                <a:gd name="T3" fmla="*/ 0 h 224"/>
                <a:gd name="T4" fmla="*/ 14857828 w 224"/>
                <a:gd name="T5" fmla="*/ 24406054 h 224"/>
                <a:gd name="T6" fmla="*/ 24193149 w 224"/>
                <a:gd name="T7" fmla="*/ 0 h 224"/>
                <a:gd name="T8" fmla="*/ 29320776 w 224"/>
                <a:gd name="T9" fmla="*/ 0 h 224"/>
                <a:gd name="T10" fmla="*/ 29320776 w 224"/>
                <a:gd name="T11" fmla="*/ 29261111 h 224"/>
                <a:gd name="T12" fmla="*/ 25639226 w 224"/>
                <a:gd name="T13" fmla="*/ 29261111 h 224"/>
                <a:gd name="T14" fmla="*/ 25639226 w 224"/>
                <a:gd name="T15" fmla="*/ 5248446 h 224"/>
                <a:gd name="T16" fmla="*/ 25639226 w 224"/>
                <a:gd name="T17" fmla="*/ 5248446 h 224"/>
                <a:gd name="T18" fmla="*/ 16303905 w 224"/>
                <a:gd name="T19" fmla="*/ 29261111 h 224"/>
                <a:gd name="T20" fmla="*/ 13016871 w 224"/>
                <a:gd name="T21" fmla="*/ 29261111 h 224"/>
                <a:gd name="T22" fmla="*/ 3681550 w 224"/>
                <a:gd name="T23" fmla="*/ 5248446 h 224"/>
                <a:gd name="T24" fmla="*/ 3681550 w 224"/>
                <a:gd name="T25" fmla="*/ 5248446 h 224"/>
                <a:gd name="T26" fmla="*/ 3681550 w 224"/>
                <a:gd name="T27" fmla="*/ 29261111 h 224"/>
                <a:gd name="T28" fmla="*/ 0 w 224"/>
                <a:gd name="T29" fmla="*/ 29261111 h 224"/>
                <a:gd name="T30" fmla="*/ 0 w 224"/>
                <a:gd name="T31" fmla="*/ 0 h 224"/>
                <a:gd name="T32" fmla="*/ 39451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2" name="Freeform 109"/>
            <p:cNvSpPr>
              <a:spLocks noChangeArrowheads="1"/>
            </p:cNvSpPr>
            <p:nvPr/>
          </p:nvSpPr>
          <p:spPr bwMode="auto">
            <a:xfrm>
              <a:off x="7055421" y="5324568"/>
              <a:ext cx="72339" cy="83677"/>
            </a:xfrm>
            <a:custGeom>
              <a:avLst/>
              <a:gdLst>
                <a:gd name="T0" fmla="*/ 22005240 w 204"/>
                <a:gd name="T1" fmla="*/ 25357336 h 235"/>
                <a:gd name="T2" fmla="*/ 13202931 w 204"/>
                <a:gd name="T3" fmla="*/ 29668303 h 235"/>
                <a:gd name="T4" fmla="*/ 0 w 204"/>
                <a:gd name="T5" fmla="*/ 15341377 h 235"/>
                <a:gd name="T6" fmla="*/ 13202931 w 204"/>
                <a:gd name="T7" fmla="*/ 0 h 235"/>
                <a:gd name="T8" fmla="*/ 25274325 w 204"/>
                <a:gd name="T9" fmla="*/ 9255388 h 235"/>
                <a:gd name="T10" fmla="*/ 21627943 w 204"/>
                <a:gd name="T11" fmla="*/ 9255388 h 235"/>
                <a:gd name="T12" fmla="*/ 13454699 w 204"/>
                <a:gd name="T13" fmla="*/ 3169756 h 235"/>
                <a:gd name="T14" fmla="*/ 3898150 w 204"/>
                <a:gd name="T15" fmla="*/ 14961092 h 235"/>
                <a:gd name="T16" fmla="*/ 13454699 w 204"/>
                <a:gd name="T17" fmla="*/ 26118262 h 235"/>
                <a:gd name="T18" fmla="*/ 22382183 w 204"/>
                <a:gd name="T19" fmla="*/ 16736112 h 235"/>
                <a:gd name="T20" fmla="*/ 13454699 w 204"/>
                <a:gd name="T21" fmla="*/ 16736112 h 235"/>
                <a:gd name="T22" fmla="*/ 13454699 w 204"/>
                <a:gd name="T23" fmla="*/ 13566356 h 235"/>
                <a:gd name="T24" fmla="*/ 25525738 w 204"/>
                <a:gd name="T25" fmla="*/ 13566356 h 235"/>
                <a:gd name="T26" fmla="*/ 25525738 w 204"/>
                <a:gd name="T27" fmla="*/ 28273568 h 235"/>
                <a:gd name="T28" fmla="*/ 23136778 w 204"/>
                <a:gd name="T29" fmla="*/ 28273568 h 235"/>
                <a:gd name="T30" fmla="*/ 22005240 w 204"/>
                <a:gd name="T31" fmla="*/ 2535733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9"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3" name="Freeform 110"/>
            <p:cNvSpPr>
              <a:spLocks noChangeArrowheads="1"/>
            </p:cNvSpPr>
            <p:nvPr/>
          </p:nvSpPr>
          <p:spPr bwMode="auto">
            <a:xfrm>
              <a:off x="7139183" y="5325835"/>
              <a:ext cx="81224" cy="81141"/>
            </a:xfrm>
            <a:custGeom>
              <a:avLst/>
              <a:gdLst>
                <a:gd name="T0" fmla="*/ 394517 w 224"/>
                <a:gd name="T1" fmla="*/ 0 h 224"/>
                <a:gd name="T2" fmla="*/ 5653771 w 224"/>
                <a:gd name="T3" fmla="*/ 0 h 224"/>
                <a:gd name="T4" fmla="*/ 14857828 w 224"/>
                <a:gd name="T5" fmla="*/ 24406054 h 224"/>
                <a:gd name="T6" fmla="*/ 24193149 w 224"/>
                <a:gd name="T7" fmla="*/ 0 h 224"/>
                <a:gd name="T8" fmla="*/ 29320776 w 224"/>
                <a:gd name="T9" fmla="*/ 0 h 224"/>
                <a:gd name="T10" fmla="*/ 29320776 w 224"/>
                <a:gd name="T11" fmla="*/ 29261111 h 224"/>
                <a:gd name="T12" fmla="*/ 25639226 w 224"/>
                <a:gd name="T13" fmla="*/ 29261111 h 224"/>
                <a:gd name="T14" fmla="*/ 25639226 w 224"/>
                <a:gd name="T15" fmla="*/ 5248446 h 224"/>
                <a:gd name="T16" fmla="*/ 25639226 w 224"/>
                <a:gd name="T17" fmla="*/ 5248446 h 224"/>
                <a:gd name="T18" fmla="*/ 16435531 w 224"/>
                <a:gd name="T19" fmla="*/ 29261111 h 224"/>
                <a:gd name="T20" fmla="*/ 13016871 w 224"/>
                <a:gd name="T21" fmla="*/ 29261111 h 224"/>
                <a:gd name="T22" fmla="*/ 3813177 w 224"/>
                <a:gd name="T23" fmla="*/ 5248446 h 224"/>
                <a:gd name="T24" fmla="*/ 3813177 w 224"/>
                <a:gd name="T25" fmla="*/ 5248446 h 224"/>
                <a:gd name="T26" fmla="*/ 3813177 w 224"/>
                <a:gd name="T27" fmla="*/ 29261111 h 224"/>
                <a:gd name="T28" fmla="*/ 0 w 224"/>
                <a:gd name="T29" fmla="*/ 29261111 h 224"/>
                <a:gd name="T30" fmla="*/ 0 w 224"/>
                <a:gd name="T31" fmla="*/ 0 h 224"/>
                <a:gd name="T32" fmla="*/ 39451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5" y="223"/>
                  </a:lnTo>
                  <a:lnTo>
                    <a:pt x="99" y="223"/>
                  </a:lnTo>
                  <a:lnTo>
                    <a:pt x="29" y="40"/>
                  </a:lnTo>
                  <a:lnTo>
                    <a:pt x="29" y="223"/>
                  </a:lnTo>
                  <a:lnTo>
                    <a:pt x="0" y="223"/>
                  </a:lnTo>
                  <a:lnTo>
                    <a:pt x="0" y="0"/>
                  </a:lnTo>
                  <a:lnTo>
                    <a:pt x="3"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4" name="Freeform 111"/>
            <p:cNvSpPr>
              <a:spLocks noChangeArrowheads="1"/>
            </p:cNvSpPr>
            <p:nvPr/>
          </p:nvSpPr>
          <p:spPr bwMode="auto">
            <a:xfrm>
              <a:off x="7254673" y="5324568"/>
              <a:ext cx="73609" cy="83677"/>
            </a:xfrm>
            <a:custGeom>
              <a:avLst/>
              <a:gdLst>
                <a:gd name="T0" fmla="*/ 22784511 w 204"/>
                <a:gd name="T1" fmla="*/ 25357336 h 235"/>
                <a:gd name="T2" fmla="*/ 13670707 w 204"/>
                <a:gd name="T3" fmla="*/ 29668303 h 235"/>
                <a:gd name="T4" fmla="*/ 0 w 204"/>
                <a:gd name="T5" fmla="*/ 15341377 h 235"/>
                <a:gd name="T6" fmla="*/ 13670707 w 204"/>
                <a:gd name="T7" fmla="*/ 0 h 235"/>
                <a:gd name="T8" fmla="*/ 26169804 w 204"/>
                <a:gd name="T9" fmla="*/ 9255388 h 235"/>
                <a:gd name="T10" fmla="*/ 22393734 w 204"/>
                <a:gd name="T11" fmla="*/ 9255388 h 235"/>
                <a:gd name="T12" fmla="*/ 13931225 w 204"/>
                <a:gd name="T13" fmla="*/ 3169756 h 235"/>
                <a:gd name="T14" fmla="*/ 4036227 w 204"/>
                <a:gd name="T15" fmla="*/ 14961092 h 235"/>
                <a:gd name="T16" fmla="*/ 13931225 w 204"/>
                <a:gd name="T17" fmla="*/ 26118262 h 235"/>
                <a:gd name="T18" fmla="*/ 23174928 w 204"/>
                <a:gd name="T19" fmla="*/ 16736112 h 235"/>
                <a:gd name="T20" fmla="*/ 13931225 w 204"/>
                <a:gd name="T21" fmla="*/ 16736112 h 235"/>
                <a:gd name="T22" fmla="*/ 13931225 w 204"/>
                <a:gd name="T23" fmla="*/ 13566356 h 235"/>
                <a:gd name="T24" fmla="*/ 26429961 w 204"/>
                <a:gd name="T25" fmla="*/ 13566356 h 235"/>
                <a:gd name="T26" fmla="*/ 26429961 w 204"/>
                <a:gd name="T27" fmla="*/ 28273568 h 235"/>
                <a:gd name="T28" fmla="*/ 23956121 w 204"/>
                <a:gd name="T29" fmla="*/ 28273568 h 235"/>
                <a:gd name="T30" fmla="*/ 22784511 w 204"/>
                <a:gd name="T31" fmla="*/ 25357336 h 23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04" h="235">
                  <a:moveTo>
                    <a:pt x="175" y="200"/>
                  </a:moveTo>
                  <a:cubicBezTo>
                    <a:pt x="158" y="223"/>
                    <a:pt x="130" y="234"/>
                    <a:pt x="105" y="234"/>
                  </a:cubicBezTo>
                  <a:cubicBezTo>
                    <a:pt x="40" y="234"/>
                    <a:pt x="0" y="180"/>
                    <a:pt x="0" y="121"/>
                  </a:cubicBezTo>
                  <a:cubicBezTo>
                    <a:pt x="0" y="56"/>
                    <a:pt x="37" y="0"/>
                    <a:pt x="105" y="0"/>
                  </a:cubicBezTo>
                  <a:cubicBezTo>
                    <a:pt x="153" y="0"/>
                    <a:pt x="192" y="22"/>
                    <a:pt x="201" y="73"/>
                  </a:cubicBezTo>
                  <a:lnTo>
                    <a:pt x="172" y="73"/>
                  </a:lnTo>
                  <a:cubicBezTo>
                    <a:pt x="167" y="39"/>
                    <a:pt x="138" y="25"/>
                    <a:pt x="107" y="25"/>
                  </a:cubicBezTo>
                  <a:cubicBezTo>
                    <a:pt x="54" y="25"/>
                    <a:pt x="31" y="73"/>
                    <a:pt x="31" y="118"/>
                  </a:cubicBezTo>
                  <a:cubicBezTo>
                    <a:pt x="31" y="163"/>
                    <a:pt x="57" y="206"/>
                    <a:pt x="107" y="206"/>
                  </a:cubicBezTo>
                  <a:cubicBezTo>
                    <a:pt x="153" y="206"/>
                    <a:pt x="181" y="175"/>
                    <a:pt x="178" y="132"/>
                  </a:cubicBezTo>
                  <a:lnTo>
                    <a:pt x="107" y="132"/>
                  </a:lnTo>
                  <a:lnTo>
                    <a:pt x="107" y="107"/>
                  </a:lnTo>
                  <a:lnTo>
                    <a:pt x="203" y="107"/>
                  </a:lnTo>
                  <a:lnTo>
                    <a:pt x="203" y="223"/>
                  </a:lnTo>
                  <a:lnTo>
                    <a:pt x="184" y="223"/>
                  </a:lnTo>
                  <a:lnTo>
                    <a:pt x="175" y="20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5" name="Freeform 112"/>
            <p:cNvSpPr>
              <a:spLocks noChangeArrowheads="1"/>
            </p:cNvSpPr>
            <p:nvPr/>
          </p:nvSpPr>
          <p:spPr bwMode="auto">
            <a:xfrm>
              <a:off x="7338435" y="5346121"/>
              <a:ext cx="31728" cy="60856"/>
            </a:xfrm>
            <a:custGeom>
              <a:avLst/>
              <a:gdLst>
                <a:gd name="T0" fmla="*/ 0 w 86"/>
                <a:gd name="T1" fmla="*/ 663950 h 167"/>
                <a:gd name="T2" fmla="*/ 3538779 w 86"/>
                <a:gd name="T3" fmla="*/ 663950 h 167"/>
                <a:gd name="T4" fmla="*/ 3538779 w 86"/>
                <a:gd name="T5" fmla="*/ 5178955 h 167"/>
                <a:gd name="T6" fmla="*/ 3538779 w 86"/>
                <a:gd name="T7" fmla="*/ 5178955 h 167"/>
                <a:gd name="T8" fmla="*/ 11569283 w 86"/>
                <a:gd name="T9" fmla="*/ 398297 h 167"/>
                <a:gd name="T10" fmla="*/ 11569283 w 86"/>
                <a:gd name="T11" fmla="*/ 4116708 h 167"/>
                <a:gd name="T12" fmla="*/ 3538779 w 86"/>
                <a:gd name="T13" fmla="*/ 12748057 h 167"/>
                <a:gd name="T14" fmla="*/ 3538779 w 86"/>
                <a:gd name="T15" fmla="*/ 22043719 h 167"/>
                <a:gd name="T16" fmla="*/ 0 w 86"/>
                <a:gd name="T17" fmla="*/ 22043719 h 167"/>
                <a:gd name="T18" fmla="*/ 0 w 86"/>
                <a:gd name="T19" fmla="*/ 663950 h 16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86" h="167">
                  <a:moveTo>
                    <a:pt x="0" y="5"/>
                  </a:moveTo>
                  <a:lnTo>
                    <a:pt x="26" y="5"/>
                  </a:lnTo>
                  <a:lnTo>
                    <a:pt x="26" y="39"/>
                  </a:lnTo>
                  <a:cubicBezTo>
                    <a:pt x="40" y="14"/>
                    <a:pt x="57" y="0"/>
                    <a:pt x="85" y="3"/>
                  </a:cubicBezTo>
                  <a:lnTo>
                    <a:pt x="85" y="31"/>
                  </a:lnTo>
                  <a:cubicBezTo>
                    <a:pt x="43" y="31"/>
                    <a:pt x="26" y="53"/>
                    <a:pt x="26" y="96"/>
                  </a:cubicBezTo>
                  <a:lnTo>
                    <a:pt x="26" y="166"/>
                  </a:lnTo>
                  <a:lnTo>
                    <a:pt x="0" y="166"/>
                  </a:lnTo>
                  <a:lnTo>
                    <a:pt x="0" y="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6" name="Freeform 113"/>
            <p:cNvSpPr>
              <a:spLocks noChangeArrowheads="1"/>
            </p:cNvSpPr>
            <p:nvPr/>
          </p:nvSpPr>
          <p:spPr bwMode="auto">
            <a:xfrm>
              <a:off x="7368893" y="5348656"/>
              <a:ext cx="55841" cy="59589"/>
            </a:xfrm>
            <a:custGeom>
              <a:avLst/>
              <a:gdLst>
                <a:gd name="T0" fmla="*/ 20247290 w 153"/>
                <a:gd name="T1" fmla="*/ 20255294 h 168"/>
                <a:gd name="T2" fmla="*/ 17716561 w 153"/>
                <a:gd name="T3" fmla="*/ 21010088 h 168"/>
                <a:gd name="T4" fmla="*/ 14652605 w 153"/>
                <a:gd name="T5" fmla="*/ 17739078 h 168"/>
                <a:gd name="T6" fmla="*/ 7193270 w 153"/>
                <a:gd name="T7" fmla="*/ 21010088 h 168"/>
                <a:gd name="T8" fmla="*/ 0 w 153"/>
                <a:gd name="T9" fmla="*/ 15348779 h 168"/>
                <a:gd name="T10" fmla="*/ 7193270 w 153"/>
                <a:gd name="T11" fmla="*/ 8932320 h 168"/>
                <a:gd name="T12" fmla="*/ 14252959 w 153"/>
                <a:gd name="T13" fmla="*/ 6038707 h 168"/>
                <a:gd name="T14" fmla="*/ 9457568 w 153"/>
                <a:gd name="T15" fmla="*/ 2893613 h 168"/>
                <a:gd name="T16" fmla="*/ 4129314 w 153"/>
                <a:gd name="T17" fmla="*/ 6793855 h 168"/>
                <a:gd name="T18" fmla="*/ 799293 w 153"/>
                <a:gd name="T19" fmla="*/ 6793855 h 168"/>
                <a:gd name="T20" fmla="*/ 9723998 w 153"/>
                <a:gd name="T21" fmla="*/ 0 h 168"/>
                <a:gd name="T22" fmla="*/ 17716561 w 153"/>
                <a:gd name="T23" fmla="*/ 5661310 h 168"/>
                <a:gd name="T24" fmla="*/ 17716561 w 153"/>
                <a:gd name="T25" fmla="*/ 15977655 h 168"/>
                <a:gd name="T26" fmla="*/ 18781920 w 153"/>
                <a:gd name="T27" fmla="*/ 18116475 h 168"/>
                <a:gd name="T28" fmla="*/ 19980859 w 153"/>
                <a:gd name="T29" fmla="*/ 17739078 h 168"/>
                <a:gd name="T30" fmla="*/ 19980859 w 153"/>
                <a:gd name="T31" fmla="*/ 20255294 h 168"/>
                <a:gd name="T32" fmla="*/ 20247290 w 153"/>
                <a:gd name="T33" fmla="*/ 20255294 h 168"/>
                <a:gd name="T34" fmla="*/ 4129314 w 153"/>
                <a:gd name="T35" fmla="*/ 14593985 h 168"/>
                <a:gd name="T36" fmla="*/ 8258628 w 153"/>
                <a:gd name="T37" fmla="*/ 17487598 h 168"/>
                <a:gd name="T38" fmla="*/ 14652605 w 153"/>
                <a:gd name="T39" fmla="*/ 12832562 h 168"/>
                <a:gd name="T40" fmla="*/ 14652605 w 153"/>
                <a:gd name="T41" fmla="*/ 9687469 h 168"/>
                <a:gd name="T42" fmla="*/ 4129314 w 153"/>
                <a:gd name="T43" fmla="*/ 14593985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7" name="Freeform 114"/>
            <p:cNvSpPr>
              <a:spLocks noChangeArrowheads="1"/>
            </p:cNvSpPr>
            <p:nvPr/>
          </p:nvSpPr>
          <p:spPr bwMode="auto">
            <a:xfrm>
              <a:off x="7431081" y="5346121"/>
              <a:ext cx="48227" cy="59589"/>
            </a:xfrm>
            <a:custGeom>
              <a:avLst/>
              <a:gdLst>
                <a:gd name="T0" fmla="*/ 3367612 w 134"/>
                <a:gd name="T1" fmla="*/ 264154 h 164"/>
                <a:gd name="T2" fmla="*/ 3367612 w 134"/>
                <a:gd name="T3" fmla="*/ 3696698 h 164"/>
                <a:gd name="T4" fmla="*/ 9973991 w 134"/>
                <a:gd name="T5" fmla="*/ 0 h 164"/>
                <a:gd name="T6" fmla="*/ 17227476 w 134"/>
                <a:gd name="T7" fmla="*/ 7789445 h 164"/>
                <a:gd name="T8" fmla="*/ 17227476 w 134"/>
                <a:gd name="T9" fmla="*/ 21519623 h 164"/>
                <a:gd name="T10" fmla="*/ 13989429 w 134"/>
                <a:gd name="T11" fmla="*/ 21519623 h 164"/>
                <a:gd name="T12" fmla="*/ 13989429 w 134"/>
                <a:gd name="T13" fmla="*/ 6996984 h 164"/>
                <a:gd name="T14" fmla="*/ 9585296 w 134"/>
                <a:gd name="T15" fmla="*/ 2904600 h 164"/>
                <a:gd name="T16" fmla="*/ 3367612 w 134"/>
                <a:gd name="T17" fmla="*/ 9637431 h 164"/>
                <a:gd name="T18" fmla="*/ 3367612 w 134"/>
                <a:gd name="T19" fmla="*/ 21519623 h 164"/>
                <a:gd name="T20" fmla="*/ 0 w 134"/>
                <a:gd name="T21" fmla="*/ 21519623 h 164"/>
                <a:gd name="T22" fmla="*/ 0 w 134"/>
                <a:gd name="T23" fmla="*/ 264154 h 164"/>
                <a:gd name="T24" fmla="*/ 3367612 w 134"/>
                <a:gd name="T25" fmla="*/ 264154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6" y="2"/>
                  </a:moveTo>
                  <a:lnTo>
                    <a:pt x="26" y="28"/>
                  </a:lnTo>
                  <a:cubicBezTo>
                    <a:pt x="37" y="8"/>
                    <a:pt x="54" y="0"/>
                    <a:pt x="77" y="0"/>
                  </a:cubicBezTo>
                  <a:cubicBezTo>
                    <a:pt x="119" y="0"/>
                    <a:pt x="133" y="25"/>
                    <a:pt x="133" y="59"/>
                  </a:cubicBezTo>
                  <a:lnTo>
                    <a:pt x="133" y="163"/>
                  </a:lnTo>
                  <a:lnTo>
                    <a:pt x="108" y="163"/>
                  </a:lnTo>
                  <a:lnTo>
                    <a:pt x="108" y="53"/>
                  </a:lnTo>
                  <a:cubicBezTo>
                    <a:pt x="108" y="33"/>
                    <a:pt x="96" y="22"/>
                    <a:pt x="74" y="22"/>
                  </a:cubicBezTo>
                  <a:cubicBezTo>
                    <a:pt x="43" y="22"/>
                    <a:pt x="26" y="45"/>
                    <a:pt x="26" y="73"/>
                  </a:cubicBezTo>
                  <a:lnTo>
                    <a:pt x="26" y="163"/>
                  </a:lnTo>
                  <a:lnTo>
                    <a:pt x="0" y="163"/>
                  </a:lnTo>
                  <a:lnTo>
                    <a:pt x="0" y="2"/>
                  </a:lnTo>
                  <a:lnTo>
                    <a:pt x="26" y="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8" name="Freeform 115"/>
            <p:cNvSpPr>
              <a:spLocks noChangeArrowheads="1"/>
            </p:cNvSpPr>
            <p:nvPr/>
          </p:nvSpPr>
          <p:spPr bwMode="auto">
            <a:xfrm>
              <a:off x="7486922" y="5325835"/>
              <a:ext cx="53303" cy="81141"/>
            </a:xfrm>
            <a:custGeom>
              <a:avLst/>
              <a:gdLst>
                <a:gd name="T0" fmla="*/ 18691350 w 151"/>
                <a:gd name="T1" fmla="*/ 28492644 h 227"/>
                <a:gd name="T2" fmla="*/ 15576125 w 151"/>
                <a:gd name="T3" fmla="*/ 28492644 h 227"/>
                <a:gd name="T4" fmla="*/ 15576125 w 151"/>
                <a:gd name="T5" fmla="*/ 25681663 h 227"/>
                <a:gd name="T6" fmla="*/ 15576125 w 151"/>
                <a:gd name="T7" fmla="*/ 25681663 h 227"/>
                <a:gd name="T8" fmla="*/ 9221066 w 151"/>
                <a:gd name="T9" fmla="*/ 28876187 h 227"/>
                <a:gd name="T10" fmla="*/ 0 w 151"/>
                <a:gd name="T11" fmla="*/ 18015447 h 227"/>
                <a:gd name="T12" fmla="*/ 9221066 w 151"/>
                <a:gd name="T13" fmla="*/ 7283030 h 227"/>
                <a:gd name="T14" fmla="*/ 15576125 w 151"/>
                <a:gd name="T15" fmla="*/ 10477198 h 227"/>
                <a:gd name="T16" fmla="*/ 15576125 w 151"/>
                <a:gd name="T17" fmla="*/ 10477198 h 227"/>
                <a:gd name="T18" fmla="*/ 15576125 w 151"/>
                <a:gd name="T19" fmla="*/ 0 h 227"/>
                <a:gd name="T20" fmla="*/ 18691350 w 151"/>
                <a:gd name="T21" fmla="*/ 0 h 227"/>
                <a:gd name="T22" fmla="*/ 18691350 w 151"/>
                <a:gd name="T23" fmla="*/ 28492644 h 227"/>
                <a:gd name="T24" fmla="*/ 9594893 w 151"/>
                <a:gd name="T25" fmla="*/ 25937239 h 227"/>
                <a:gd name="T26" fmla="*/ 15576125 w 151"/>
                <a:gd name="T27" fmla="*/ 18398990 h 227"/>
                <a:gd name="T28" fmla="*/ 9221066 w 151"/>
                <a:gd name="T29" fmla="*/ 10477198 h 227"/>
                <a:gd name="T30" fmla="*/ 3239834 w 151"/>
                <a:gd name="T31" fmla="*/ 18398990 h 227"/>
                <a:gd name="T32" fmla="*/ 9594893 w 151"/>
                <a:gd name="T33" fmla="*/ 25937239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5" y="223"/>
                  </a:lnTo>
                  <a:lnTo>
                    <a:pt x="125" y="201"/>
                  </a:lnTo>
                  <a:cubicBezTo>
                    <a:pt x="116" y="218"/>
                    <a:pt x="96" y="226"/>
                    <a:pt x="74" y="226"/>
                  </a:cubicBezTo>
                  <a:cubicBezTo>
                    <a:pt x="23" y="226"/>
                    <a:pt x="0" y="186"/>
                    <a:pt x="0" y="141"/>
                  </a:cubicBezTo>
                  <a:cubicBezTo>
                    <a:pt x="0" y="96"/>
                    <a:pt x="26" y="57"/>
                    <a:pt x="74" y="57"/>
                  </a:cubicBezTo>
                  <a:cubicBezTo>
                    <a:pt x="91" y="57"/>
                    <a:pt x="113" y="62"/>
                    <a:pt x="125" y="82"/>
                  </a:cubicBezTo>
                  <a:lnTo>
                    <a:pt x="125" y="0"/>
                  </a:lnTo>
                  <a:lnTo>
                    <a:pt x="150" y="0"/>
                  </a:lnTo>
                  <a:lnTo>
                    <a:pt x="150" y="223"/>
                  </a:lnTo>
                  <a:close/>
                  <a:moveTo>
                    <a:pt x="77" y="203"/>
                  </a:moveTo>
                  <a:cubicBezTo>
                    <a:pt x="113" y="203"/>
                    <a:pt x="125" y="172"/>
                    <a:pt x="125" y="144"/>
                  </a:cubicBezTo>
                  <a:cubicBezTo>
                    <a:pt x="125" y="113"/>
                    <a:pt x="111" y="82"/>
                    <a:pt x="74" y="82"/>
                  </a:cubicBezTo>
                  <a:cubicBezTo>
                    <a:pt x="37" y="82"/>
                    <a:pt x="26" y="113"/>
                    <a:pt x="26" y="144"/>
                  </a:cubicBezTo>
                  <a:cubicBezTo>
                    <a:pt x="26" y="175"/>
                    <a:pt x="43" y="203"/>
                    <a:pt x="77" y="20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9" name="Freeform 116"/>
            <p:cNvSpPr>
              <a:spLocks noChangeArrowheads="1"/>
            </p:cNvSpPr>
            <p:nvPr/>
          </p:nvSpPr>
          <p:spPr bwMode="auto">
            <a:xfrm>
              <a:off x="7574491" y="5327103"/>
              <a:ext cx="67264" cy="81141"/>
            </a:xfrm>
            <a:custGeom>
              <a:avLst/>
              <a:gdLst>
                <a:gd name="T0" fmla="*/ 16669081 w 190"/>
                <a:gd name="T1" fmla="*/ 25193194 h 224"/>
                <a:gd name="T2" fmla="*/ 8898319 w 190"/>
                <a:gd name="T3" fmla="*/ 29261111 h 224"/>
                <a:gd name="T4" fmla="*/ 0 w 190"/>
                <a:gd name="T5" fmla="*/ 21519390 h 224"/>
                <a:gd name="T6" fmla="*/ 6391850 w 190"/>
                <a:gd name="T7" fmla="*/ 12596778 h 224"/>
                <a:gd name="T8" fmla="*/ 3258764 w 190"/>
                <a:gd name="T9" fmla="*/ 5904819 h 224"/>
                <a:gd name="T10" fmla="*/ 9650614 w 190"/>
                <a:gd name="T11" fmla="*/ 0 h 224"/>
                <a:gd name="T12" fmla="*/ 16293111 w 190"/>
                <a:gd name="T13" fmla="*/ 5904819 h 224"/>
                <a:gd name="T14" fmla="*/ 11029172 w 190"/>
                <a:gd name="T15" fmla="*/ 13383918 h 224"/>
                <a:gd name="T16" fmla="*/ 15917141 w 190"/>
                <a:gd name="T17" fmla="*/ 19682126 h 224"/>
                <a:gd name="T18" fmla="*/ 17045052 w 190"/>
                <a:gd name="T19" fmla="*/ 15220820 h 224"/>
                <a:gd name="T20" fmla="*/ 20178138 w 190"/>
                <a:gd name="T21" fmla="*/ 15220820 h 224"/>
                <a:gd name="T22" fmla="*/ 18423610 w 190"/>
                <a:gd name="T23" fmla="*/ 22175401 h 224"/>
                <a:gd name="T24" fmla="*/ 23687549 w 190"/>
                <a:gd name="T25" fmla="*/ 28867360 h 224"/>
                <a:gd name="T26" fmla="*/ 19551521 w 190"/>
                <a:gd name="T27" fmla="*/ 28867360 h 224"/>
                <a:gd name="T28" fmla="*/ 16669081 w 190"/>
                <a:gd name="T29" fmla="*/ 25193194 h 224"/>
                <a:gd name="T30" fmla="*/ 8522349 w 190"/>
                <a:gd name="T31" fmla="*/ 14827431 h 224"/>
                <a:gd name="T32" fmla="*/ 3634734 w 190"/>
                <a:gd name="T33" fmla="*/ 21519390 h 224"/>
                <a:gd name="T34" fmla="*/ 8898319 w 190"/>
                <a:gd name="T35" fmla="*/ 26242955 h 224"/>
                <a:gd name="T36" fmla="*/ 14914553 w 190"/>
                <a:gd name="T37" fmla="*/ 22962541 h 224"/>
                <a:gd name="T38" fmla="*/ 8522349 w 190"/>
                <a:gd name="T39" fmla="*/ 14827431 h 224"/>
                <a:gd name="T40" fmla="*/ 13535641 w 190"/>
                <a:gd name="T41" fmla="*/ 5904819 h 224"/>
                <a:gd name="T42" fmla="*/ 10277231 w 190"/>
                <a:gd name="T43" fmla="*/ 3017793 h 224"/>
                <a:gd name="T44" fmla="*/ 7143791 w 190"/>
                <a:gd name="T45" fmla="*/ 5904819 h 224"/>
                <a:gd name="T46" fmla="*/ 9901261 w 190"/>
                <a:gd name="T47" fmla="*/ 11153265 h 224"/>
                <a:gd name="T48" fmla="*/ 13535641 w 190"/>
                <a:gd name="T49" fmla="*/ 5904819 h 2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90" h="224">
                  <a:moveTo>
                    <a:pt x="133" y="192"/>
                  </a:moveTo>
                  <a:cubicBezTo>
                    <a:pt x="119" y="212"/>
                    <a:pt x="93" y="223"/>
                    <a:pt x="71" y="223"/>
                  </a:cubicBezTo>
                  <a:cubicBezTo>
                    <a:pt x="12" y="223"/>
                    <a:pt x="0" y="181"/>
                    <a:pt x="0" y="164"/>
                  </a:cubicBezTo>
                  <a:cubicBezTo>
                    <a:pt x="0" y="130"/>
                    <a:pt x="23" y="113"/>
                    <a:pt x="51" y="96"/>
                  </a:cubicBezTo>
                  <a:cubicBezTo>
                    <a:pt x="40" y="79"/>
                    <a:pt x="26" y="65"/>
                    <a:pt x="26" y="45"/>
                  </a:cubicBezTo>
                  <a:cubicBezTo>
                    <a:pt x="26" y="23"/>
                    <a:pt x="43" y="0"/>
                    <a:pt x="77" y="0"/>
                  </a:cubicBezTo>
                  <a:cubicBezTo>
                    <a:pt x="105" y="0"/>
                    <a:pt x="130" y="14"/>
                    <a:pt x="130" y="45"/>
                  </a:cubicBezTo>
                  <a:cubicBezTo>
                    <a:pt x="130" y="71"/>
                    <a:pt x="110" y="90"/>
                    <a:pt x="88" y="102"/>
                  </a:cubicBezTo>
                  <a:lnTo>
                    <a:pt x="127" y="150"/>
                  </a:lnTo>
                  <a:cubicBezTo>
                    <a:pt x="130" y="138"/>
                    <a:pt x="133" y="127"/>
                    <a:pt x="136" y="116"/>
                  </a:cubicBezTo>
                  <a:lnTo>
                    <a:pt x="161" y="116"/>
                  </a:lnTo>
                  <a:cubicBezTo>
                    <a:pt x="158" y="141"/>
                    <a:pt x="156" y="150"/>
                    <a:pt x="147" y="169"/>
                  </a:cubicBezTo>
                  <a:lnTo>
                    <a:pt x="189" y="220"/>
                  </a:lnTo>
                  <a:lnTo>
                    <a:pt x="156" y="220"/>
                  </a:lnTo>
                  <a:lnTo>
                    <a:pt x="133" y="192"/>
                  </a:lnTo>
                  <a:close/>
                  <a:moveTo>
                    <a:pt x="68" y="113"/>
                  </a:moveTo>
                  <a:cubicBezTo>
                    <a:pt x="48" y="124"/>
                    <a:pt x="29" y="136"/>
                    <a:pt x="29" y="164"/>
                  </a:cubicBezTo>
                  <a:cubicBezTo>
                    <a:pt x="29" y="186"/>
                    <a:pt x="48" y="200"/>
                    <a:pt x="71" y="200"/>
                  </a:cubicBezTo>
                  <a:cubicBezTo>
                    <a:pt x="91" y="200"/>
                    <a:pt x="108" y="189"/>
                    <a:pt x="119" y="175"/>
                  </a:cubicBezTo>
                  <a:lnTo>
                    <a:pt x="68" y="113"/>
                  </a:lnTo>
                  <a:close/>
                  <a:moveTo>
                    <a:pt x="108" y="45"/>
                  </a:moveTo>
                  <a:cubicBezTo>
                    <a:pt x="108" y="31"/>
                    <a:pt x="99" y="23"/>
                    <a:pt x="82" y="23"/>
                  </a:cubicBezTo>
                  <a:cubicBezTo>
                    <a:pt x="71" y="23"/>
                    <a:pt x="57" y="31"/>
                    <a:pt x="57" y="45"/>
                  </a:cubicBezTo>
                  <a:cubicBezTo>
                    <a:pt x="57" y="59"/>
                    <a:pt x="68" y="71"/>
                    <a:pt x="79" y="85"/>
                  </a:cubicBezTo>
                  <a:cubicBezTo>
                    <a:pt x="91" y="76"/>
                    <a:pt x="108" y="65"/>
                    <a:pt x="108" y="4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0" name="Freeform 117"/>
            <p:cNvSpPr>
              <a:spLocks noChangeArrowheads="1"/>
            </p:cNvSpPr>
            <p:nvPr/>
          </p:nvSpPr>
          <p:spPr bwMode="auto">
            <a:xfrm>
              <a:off x="7670944" y="5325835"/>
              <a:ext cx="81224" cy="81141"/>
            </a:xfrm>
            <a:custGeom>
              <a:avLst/>
              <a:gdLst>
                <a:gd name="T0" fmla="*/ 394517 w 224"/>
                <a:gd name="T1" fmla="*/ 0 h 224"/>
                <a:gd name="T2" fmla="*/ 5653771 w 224"/>
                <a:gd name="T3" fmla="*/ 0 h 224"/>
                <a:gd name="T4" fmla="*/ 14857828 w 224"/>
                <a:gd name="T5" fmla="*/ 24406054 h 224"/>
                <a:gd name="T6" fmla="*/ 24193149 w 224"/>
                <a:gd name="T7" fmla="*/ 0 h 224"/>
                <a:gd name="T8" fmla="*/ 29320776 w 224"/>
                <a:gd name="T9" fmla="*/ 0 h 224"/>
                <a:gd name="T10" fmla="*/ 29320776 w 224"/>
                <a:gd name="T11" fmla="*/ 29261111 h 224"/>
                <a:gd name="T12" fmla="*/ 25639226 w 224"/>
                <a:gd name="T13" fmla="*/ 29261111 h 224"/>
                <a:gd name="T14" fmla="*/ 25639226 w 224"/>
                <a:gd name="T15" fmla="*/ 5248446 h 224"/>
                <a:gd name="T16" fmla="*/ 25639226 w 224"/>
                <a:gd name="T17" fmla="*/ 5248446 h 224"/>
                <a:gd name="T18" fmla="*/ 16303905 w 224"/>
                <a:gd name="T19" fmla="*/ 29261111 h 224"/>
                <a:gd name="T20" fmla="*/ 13016871 w 224"/>
                <a:gd name="T21" fmla="*/ 29261111 h 224"/>
                <a:gd name="T22" fmla="*/ 3681550 w 224"/>
                <a:gd name="T23" fmla="*/ 5248446 h 224"/>
                <a:gd name="T24" fmla="*/ 3681550 w 224"/>
                <a:gd name="T25" fmla="*/ 5248446 h 224"/>
                <a:gd name="T26" fmla="*/ 3681550 w 224"/>
                <a:gd name="T27" fmla="*/ 29261111 h 224"/>
                <a:gd name="T28" fmla="*/ 0 w 224"/>
                <a:gd name="T29" fmla="*/ 29261111 h 224"/>
                <a:gd name="T30" fmla="*/ 0 w 224"/>
                <a:gd name="T31" fmla="*/ 0 h 224"/>
                <a:gd name="T32" fmla="*/ 394517 w 224"/>
                <a:gd name="T33" fmla="*/ 0 h 22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24" h="224">
                  <a:moveTo>
                    <a:pt x="3" y="0"/>
                  </a:moveTo>
                  <a:lnTo>
                    <a:pt x="43" y="0"/>
                  </a:lnTo>
                  <a:lnTo>
                    <a:pt x="113" y="186"/>
                  </a:lnTo>
                  <a:lnTo>
                    <a:pt x="184" y="0"/>
                  </a:lnTo>
                  <a:lnTo>
                    <a:pt x="223" y="0"/>
                  </a:lnTo>
                  <a:lnTo>
                    <a:pt x="223" y="223"/>
                  </a:lnTo>
                  <a:lnTo>
                    <a:pt x="195" y="223"/>
                  </a:lnTo>
                  <a:lnTo>
                    <a:pt x="195" y="40"/>
                  </a:lnTo>
                  <a:lnTo>
                    <a:pt x="124" y="223"/>
                  </a:lnTo>
                  <a:lnTo>
                    <a:pt x="99" y="223"/>
                  </a:lnTo>
                  <a:lnTo>
                    <a:pt x="28" y="40"/>
                  </a:lnTo>
                  <a:lnTo>
                    <a:pt x="28" y="223"/>
                  </a:lnTo>
                  <a:lnTo>
                    <a:pt x="0" y="223"/>
                  </a:lnTo>
                  <a:lnTo>
                    <a:pt x="0" y="0"/>
                  </a:lnTo>
                  <a:lnTo>
                    <a:pt x="3"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1" name="Freeform 118"/>
            <p:cNvSpPr>
              <a:spLocks noChangeArrowheads="1"/>
            </p:cNvSpPr>
            <p:nvPr/>
          </p:nvSpPr>
          <p:spPr bwMode="auto">
            <a:xfrm>
              <a:off x="7759782" y="5348656"/>
              <a:ext cx="55841" cy="59589"/>
            </a:xfrm>
            <a:custGeom>
              <a:avLst/>
              <a:gdLst>
                <a:gd name="T0" fmla="*/ 20247290 w 153"/>
                <a:gd name="T1" fmla="*/ 20255294 h 168"/>
                <a:gd name="T2" fmla="*/ 17583345 w 153"/>
                <a:gd name="T3" fmla="*/ 21010088 h 168"/>
                <a:gd name="T4" fmla="*/ 14652605 w 153"/>
                <a:gd name="T5" fmla="*/ 17739078 h 168"/>
                <a:gd name="T6" fmla="*/ 7060054 w 153"/>
                <a:gd name="T7" fmla="*/ 21010088 h 168"/>
                <a:gd name="T8" fmla="*/ 0 w 153"/>
                <a:gd name="T9" fmla="*/ 15348779 h 168"/>
                <a:gd name="T10" fmla="*/ 7060054 w 153"/>
                <a:gd name="T11" fmla="*/ 8932320 h 168"/>
                <a:gd name="T12" fmla="*/ 14252959 w 153"/>
                <a:gd name="T13" fmla="*/ 6038707 h 168"/>
                <a:gd name="T14" fmla="*/ 9324352 w 153"/>
                <a:gd name="T15" fmla="*/ 2893613 h 168"/>
                <a:gd name="T16" fmla="*/ 4129314 w 153"/>
                <a:gd name="T17" fmla="*/ 6793855 h 168"/>
                <a:gd name="T18" fmla="*/ 666077 w 153"/>
                <a:gd name="T19" fmla="*/ 6793855 h 168"/>
                <a:gd name="T20" fmla="*/ 9723998 w 153"/>
                <a:gd name="T21" fmla="*/ 0 h 168"/>
                <a:gd name="T22" fmla="*/ 17583345 w 153"/>
                <a:gd name="T23" fmla="*/ 5661310 h 168"/>
                <a:gd name="T24" fmla="*/ 17583345 w 153"/>
                <a:gd name="T25" fmla="*/ 15977655 h 168"/>
                <a:gd name="T26" fmla="*/ 18781920 w 153"/>
                <a:gd name="T27" fmla="*/ 18116475 h 168"/>
                <a:gd name="T28" fmla="*/ 19847643 w 153"/>
                <a:gd name="T29" fmla="*/ 17739078 h 168"/>
                <a:gd name="T30" fmla="*/ 19847643 w 153"/>
                <a:gd name="T31" fmla="*/ 20255294 h 168"/>
                <a:gd name="T32" fmla="*/ 20247290 w 153"/>
                <a:gd name="T33" fmla="*/ 20255294 h 168"/>
                <a:gd name="T34" fmla="*/ 4129314 w 153"/>
                <a:gd name="T35" fmla="*/ 14593985 h 168"/>
                <a:gd name="T36" fmla="*/ 8258628 w 153"/>
                <a:gd name="T37" fmla="*/ 17487598 h 168"/>
                <a:gd name="T38" fmla="*/ 14652605 w 153"/>
                <a:gd name="T39" fmla="*/ 12832562 h 168"/>
                <a:gd name="T40" fmla="*/ 14652605 w 153"/>
                <a:gd name="T41" fmla="*/ 9687469 h 168"/>
                <a:gd name="T42" fmla="*/ 4129314 w 153"/>
                <a:gd name="T43" fmla="*/ 14593985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7"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2" name="Freeform 119"/>
            <p:cNvSpPr>
              <a:spLocks noChangeArrowheads="1"/>
            </p:cNvSpPr>
            <p:nvPr/>
          </p:nvSpPr>
          <p:spPr bwMode="auto">
            <a:xfrm>
              <a:off x="7819431" y="5346121"/>
              <a:ext cx="48227" cy="59589"/>
            </a:xfrm>
            <a:custGeom>
              <a:avLst/>
              <a:gdLst>
                <a:gd name="T0" fmla="*/ 3238407 w 134"/>
                <a:gd name="T1" fmla="*/ 264154 h 164"/>
                <a:gd name="T2" fmla="*/ 3238407 w 134"/>
                <a:gd name="T3" fmla="*/ 3696698 h 164"/>
                <a:gd name="T4" fmla="*/ 9844426 w 134"/>
                <a:gd name="T5" fmla="*/ 0 h 164"/>
                <a:gd name="T6" fmla="*/ 17227476 w 134"/>
                <a:gd name="T7" fmla="*/ 7789445 h 164"/>
                <a:gd name="T8" fmla="*/ 17227476 w 134"/>
                <a:gd name="T9" fmla="*/ 21519623 h 164"/>
                <a:gd name="T10" fmla="*/ 13859864 w 134"/>
                <a:gd name="T11" fmla="*/ 21519623 h 164"/>
                <a:gd name="T12" fmla="*/ 13859864 w 134"/>
                <a:gd name="T13" fmla="*/ 6996984 h 164"/>
                <a:gd name="T14" fmla="*/ 9455731 w 134"/>
                <a:gd name="T15" fmla="*/ 2904600 h 164"/>
                <a:gd name="T16" fmla="*/ 3238407 w 134"/>
                <a:gd name="T17" fmla="*/ 9637431 h 164"/>
                <a:gd name="T18" fmla="*/ 3238407 w 134"/>
                <a:gd name="T19" fmla="*/ 21519623 h 164"/>
                <a:gd name="T20" fmla="*/ 0 w 134"/>
                <a:gd name="T21" fmla="*/ 21519623 h 164"/>
                <a:gd name="T22" fmla="*/ 0 w 134"/>
                <a:gd name="T23" fmla="*/ 264154 h 164"/>
                <a:gd name="T24" fmla="*/ 3238407 w 134"/>
                <a:gd name="T25" fmla="*/ 264154 h 16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4" h="164">
                  <a:moveTo>
                    <a:pt x="25" y="2"/>
                  </a:moveTo>
                  <a:lnTo>
                    <a:pt x="25" y="28"/>
                  </a:lnTo>
                  <a:cubicBezTo>
                    <a:pt x="37" y="8"/>
                    <a:pt x="54" y="0"/>
                    <a:pt x="76" y="0"/>
                  </a:cubicBezTo>
                  <a:cubicBezTo>
                    <a:pt x="119" y="0"/>
                    <a:pt x="133" y="25"/>
                    <a:pt x="133" y="59"/>
                  </a:cubicBezTo>
                  <a:lnTo>
                    <a:pt x="133" y="163"/>
                  </a:lnTo>
                  <a:lnTo>
                    <a:pt x="107" y="163"/>
                  </a:lnTo>
                  <a:lnTo>
                    <a:pt x="107" y="53"/>
                  </a:lnTo>
                  <a:cubicBezTo>
                    <a:pt x="107" y="33"/>
                    <a:pt x="96" y="22"/>
                    <a:pt x="73" y="22"/>
                  </a:cubicBezTo>
                  <a:cubicBezTo>
                    <a:pt x="42" y="22"/>
                    <a:pt x="25" y="45"/>
                    <a:pt x="25" y="73"/>
                  </a:cubicBezTo>
                  <a:lnTo>
                    <a:pt x="25" y="163"/>
                  </a:lnTo>
                  <a:lnTo>
                    <a:pt x="0" y="163"/>
                  </a:lnTo>
                  <a:lnTo>
                    <a:pt x="0" y="2"/>
                  </a:lnTo>
                  <a:lnTo>
                    <a:pt x="25" y="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3" name="Freeform 120"/>
            <p:cNvSpPr>
              <a:spLocks noChangeArrowheads="1"/>
            </p:cNvSpPr>
            <p:nvPr/>
          </p:nvSpPr>
          <p:spPr bwMode="auto">
            <a:xfrm>
              <a:off x="7876542" y="5325835"/>
              <a:ext cx="54573" cy="81141"/>
            </a:xfrm>
            <a:custGeom>
              <a:avLst/>
              <a:gdLst>
                <a:gd name="T0" fmla="*/ 19592791 w 151"/>
                <a:gd name="T1" fmla="*/ 28492644 h 227"/>
                <a:gd name="T2" fmla="*/ 16196616 w 151"/>
                <a:gd name="T3" fmla="*/ 28492644 h 227"/>
                <a:gd name="T4" fmla="*/ 16196616 w 151"/>
                <a:gd name="T5" fmla="*/ 25681663 h 227"/>
                <a:gd name="T6" fmla="*/ 16196616 w 151"/>
                <a:gd name="T7" fmla="*/ 25681663 h 227"/>
                <a:gd name="T8" fmla="*/ 9535096 w 151"/>
                <a:gd name="T9" fmla="*/ 28876187 h 227"/>
                <a:gd name="T10" fmla="*/ 0 w 151"/>
                <a:gd name="T11" fmla="*/ 18015447 h 227"/>
                <a:gd name="T12" fmla="*/ 9535096 w 151"/>
                <a:gd name="T13" fmla="*/ 7283030 h 227"/>
                <a:gd name="T14" fmla="*/ 16196616 w 151"/>
                <a:gd name="T15" fmla="*/ 10477198 h 227"/>
                <a:gd name="T16" fmla="*/ 16196616 w 151"/>
                <a:gd name="T17" fmla="*/ 10477198 h 227"/>
                <a:gd name="T18" fmla="*/ 16196616 w 151"/>
                <a:gd name="T19" fmla="*/ 0 h 227"/>
                <a:gd name="T20" fmla="*/ 19592791 w 151"/>
                <a:gd name="T21" fmla="*/ 0 h 227"/>
                <a:gd name="T22" fmla="*/ 19592791 w 151"/>
                <a:gd name="T23" fmla="*/ 28492644 h 227"/>
                <a:gd name="T24" fmla="*/ 9926865 w 151"/>
                <a:gd name="T25" fmla="*/ 25937239 h 227"/>
                <a:gd name="T26" fmla="*/ 16196616 w 151"/>
                <a:gd name="T27" fmla="*/ 18398990 h 227"/>
                <a:gd name="T28" fmla="*/ 9535096 w 151"/>
                <a:gd name="T29" fmla="*/ 10477198 h 227"/>
                <a:gd name="T30" fmla="*/ 3396175 w 151"/>
                <a:gd name="T31" fmla="*/ 18398990 h 227"/>
                <a:gd name="T32" fmla="*/ 9926865 w 151"/>
                <a:gd name="T33" fmla="*/ 25937239 h 22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1" h="227">
                  <a:moveTo>
                    <a:pt x="150" y="223"/>
                  </a:moveTo>
                  <a:lnTo>
                    <a:pt x="124" y="223"/>
                  </a:lnTo>
                  <a:lnTo>
                    <a:pt x="124" y="201"/>
                  </a:lnTo>
                  <a:cubicBezTo>
                    <a:pt x="116" y="218"/>
                    <a:pt x="96" y="226"/>
                    <a:pt x="73" y="226"/>
                  </a:cubicBezTo>
                  <a:cubicBezTo>
                    <a:pt x="26" y="226"/>
                    <a:pt x="0" y="186"/>
                    <a:pt x="0" y="141"/>
                  </a:cubicBezTo>
                  <a:cubicBezTo>
                    <a:pt x="0" y="96"/>
                    <a:pt x="26" y="57"/>
                    <a:pt x="73" y="57"/>
                  </a:cubicBezTo>
                  <a:cubicBezTo>
                    <a:pt x="90" y="57"/>
                    <a:pt x="113" y="62"/>
                    <a:pt x="124" y="82"/>
                  </a:cubicBezTo>
                  <a:lnTo>
                    <a:pt x="124" y="0"/>
                  </a:lnTo>
                  <a:lnTo>
                    <a:pt x="150" y="0"/>
                  </a:lnTo>
                  <a:lnTo>
                    <a:pt x="150" y="223"/>
                  </a:lnTo>
                  <a:close/>
                  <a:moveTo>
                    <a:pt x="76" y="203"/>
                  </a:moveTo>
                  <a:cubicBezTo>
                    <a:pt x="113" y="203"/>
                    <a:pt x="124" y="172"/>
                    <a:pt x="124" y="144"/>
                  </a:cubicBezTo>
                  <a:cubicBezTo>
                    <a:pt x="124" y="113"/>
                    <a:pt x="110" y="82"/>
                    <a:pt x="73" y="82"/>
                  </a:cubicBezTo>
                  <a:cubicBezTo>
                    <a:pt x="37" y="82"/>
                    <a:pt x="26" y="113"/>
                    <a:pt x="26" y="144"/>
                  </a:cubicBezTo>
                  <a:cubicBezTo>
                    <a:pt x="26" y="175"/>
                    <a:pt x="42" y="203"/>
                    <a:pt x="76" y="20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4" name="Freeform 121"/>
            <p:cNvSpPr>
              <a:spLocks noChangeArrowheads="1"/>
            </p:cNvSpPr>
            <p:nvPr/>
          </p:nvSpPr>
          <p:spPr bwMode="auto">
            <a:xfrm>
              <a:off x="7938729" y="5348656"/>
              <a:ext cx="55841" cy="59589"/>
            </a:xfrm>
            <a:custGeom>
              <a:avLst/>
              <a:gdLst>
                <a:gd name="T0" fmla="*/ 20116539 w 154"/>
                <a:gd name="T1" fmla="*/ 20255294 h 168"/>
                <a:gd name="T2" fmla="*/ 17486935 w 154"/>
                <a:gd name="T3" fmla="*/ 21010088 h 168"/>
                <a:gd name="T4" fmla="*/ 14594444 w 154"/>
                <a:gd name="T5" fmla="*/ 17739078 h 168"/>
                <a:gd name="T6" fmla="*/ 7100147 w 154"/>
                <a:gd name="T7" fmla="*/ 21010088 h 168"/>
                <a:gd name="T8" fmla="*/ 0 w 154"/>
                <a:gd name="T9" fmla="*/ 15348779 h 168"/>
                <a:gd name="T10" fmla="*/ 7100147 w 154"/>
                <a:gd name="T11" fmla="*/ 8932320 h 168"/>
                <a:gd name="T12" fmla="*/ 14199931 w 154"/>
                <a:gd name="T13" fmla="*/ 6038707 h 168"/>
                <a:gd name="T14" fmla="*/ 9335237 w 154"/>
                <a:gd name="T15" fmla="*/ 2893613 h 168"/>
                <a:gd name="T16" fmla="*/ 4076030 w 154"/>
                <a:gd name="T17" fmla="*/ 6793855 h 168"/>
                <a:gd name="T18" fmla="*/ 789026 w 154"/>
                <a:gd name="T19" fmla="*/ 6793855 h 168"/>
                <a:gd name="T20" fmla="*/ 9729750 w 154"/>
                <a:gd name="T21" fmla="*/ 0 h 168"/>
                <a:gd name="T22" fmla="*/ 17486935 w 154"/>
                <a:gd name="T23" fmla="*/ 5661310 h 168"/>
                <a:gd name="T24" fmla="*/ 17486935 w 154"/>
                <a:gd name="T25" fmla="*/ 15977655 h 168"/>
                <a:gd name="T26" fmla="*/ 18670475 w 154"/>
                <a:gd name="T27" fmla="*/ 18116475 h 168"/>
                <a:gd name="T28" fmla="*/ 19722389 w 154"/>
                <a:gd name="T29" fmla="*/ 17739078 h 168"/>
                <a:gd name="T30" fmla="*/ 19722389 w 154"/>
                <a:gd name="T31" fmla="*/ 20255294 h 168"/>
                <a:gd name="T32" fmla="*/ 20116539 w 154"/>
                <a:gd name="T33" fmla="*/ 20255294 h 168"/>
                <a:gd name="T34" fmla="*/ 4076030 w 154"/>
                <a:gd name="T35" fmla="*/ 14593985 h 168"/>
                <a:gd name="T36" fmla="*/ 8283323 w 154"/>
                <a:gd name="T37" fmla="*/ 17487598 h 168"/>
                <a:gd name="T38" fmla="*/ 14594444 w 154"/>
                <a:gd name="T39" fmla="*/ 12832562 h 168"/>
                <a:gd name="T40" fmla="*/ 14594444 w 154"/>
                <a:gd name="T41" fmla="*/ 9687469 h 168"/>
                <a:gd name="T42" fmla="*/ 4076030 w 154"/>
                <a:gd name="T43" fmla="*/ 14593985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4" h="168">
                  <a:moveTo>
                    <a:pt x="153" y="161"/>
                  </a:moveTo>
                  <a:cubicBezTo>
                    <a:pt x="147" y="164"/>
                    <a:pt x="142" y="167"/>
                    <a:pt x="133" y="167"/>
                  </a:cubicBezTo>
                  <a:cubicBezTo>
                    <a:pt x="119" y="167"/>
                    <a:pt x="111" y="158"/>
                    <a:pt x="111" y="141"/>
                  </a:cubicBezTo>
                  <a:cubicBezTo>
                    <a:pt x="96" y="158"/>
                    <a:pt x="77" y="167"/>
                    <a:pt x="54" y="167"/>
                  </a:cubicBezTo>
                  <a:cubicBezTo>
                    <a:pt x="26" y="167"/>
                    <a:pt x="0" y="153"/>
                    <a:pt x="0" y="122"/>
                  </a:cubicBezTo>
                  <a:cubicBezTo>
                    <a:pt x="0" y="85"/>
                    <a:pt x="29" y="77"/>
                    <a:pt x="54" y="71"/>
                  </a:cubicBezTo>
                  <a:cubicBezTo>
                    <a:pt x="82" y="65"/>
                    <a:pt x="108" y="68"/>
                    <a:pt x="108" y="48"/>
                  </a:cubicBezTo>
                  <a:cubicBezTo>
                    <a:pt x="108" y="26"/>
                    <a:pt x="88" y="23"/>
                    <a:pt x="71" y="23"/>
                  </a:cubicBezTo>
                  <a:cubicBezTo>
                    <a:pt x="48" y="23"/>
                    <a:pt x="31" y="29"/>
                    <a:pt x="31" y="54"/>
                  </a:cubicBezTo>
                  <a:lnTo>
                    <a:pt x="6" y="54"/>
                  </a:lnTo>
                  <a:cubicBezTo>
                    <a:pt x="9" y="14"/>
                    <a:pt x="37" y="0"/>
                    <a:pt x="74" y="0"/>
                  </a:cubicBezTo>
                  <a:cubicBezTo>
                    <a:pt x="102" y="0"/>
                    <a:pt x="133" y="6"/>
                    <a:pt x="133" y="45"/>
                  </a:cubicBezTo>
                  <a:lnTo>
                    <a:pt x="133" y="127"/>
                  </a:lnTo>
                  <a:cubicBezTo>
                    <a:pt x="133" y="139"/>
                    <a:pt x="133" y="144"/>
                    <a:pt x="142" y="144"/>
                  </a:cubicBezTo>
                  <a:cubicBezTo>
                    <a:pt x="144" y="144"/>
                    <a:pt x="147" y="144"/>
                    <a:pt x="150" y="141"/>
                  </a:cubicBezTo>
                  <a:lnTo>
                    <a:pt x="150" y="161"/>
                  </a:lnTo>
                  <a:lnTo>
                    <a:pt x="153" y="161"/>
                  </a:lnTo>
                  <a:close/>
                  <a:moveTo>
                    <a:pt x="31" y="116"/>
                  </a:moveTo>
                  <a:cubicBezTo>
                    <a:pt x="31" y="133"/>
                    <a:pt x="46" y="139"/>
                    <a:pt x="63" y="139"/>
                  </a:cubicBezTo>
                  <a:cubicBezTo>
                    <a:pt x="96" y="139"/>
                    <a:pt x="111" y="116"/>
                    <a:pt x="111" y="102"/>
                  </a:cubicBezTo>
                  <a:lnTo>
                    <a:pt x="111" y="77"/>
                  </a:lnTo>
                  <a:cubicBezTo>
                    <a:pt x="91"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5" name="Freeform 122"/>
            <p:cNvSpPr>
              <a:spLocks noChangeArrowheads="1"/>
            </p:cNvSpPr>
            <p:nvPr/>
          </p:nvSpPr>
          <p:spPr bwMode="auto">
            <a:xfrm>
              <a:off x="7999647" y="5325835"/>
              <a:ext cx="8883" cy="81141"/>
            </a:xfrm>
            <a:custGeom>
              <a:avLst/>
              <a:gdLst>
                <a:gd name="T0" fmla="*/ 0 w 26"/>
                <a:gd name="T1" fmla="*/ 0 h 224"/>
                <a:gd name="T2" fmla="*/ 2918066 w 26"/>
                <a:gd name="T3" fmla="*/ 0 h 224"/>
                <a:gd name="T4" fmla="*/ 2918066 w 26"/>
                <a:gd name="T5" fmla="*/ 29261111 h 224"/>
                <a:gd name="T6" fmla="*/ 0 w 26"/>
                <a:gd name="T7" fmla="*/ 29261111 h 224"/>
                <a:gd name="T8" fmla="*/ 0 w 26"/>
                <a:gd name="T9" fmla="*/ 0 h 2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224">
                  <a:moveTo>
                    <a:pt x="0" y="0"/>
                  </a:moveTo>
                  <a:lnTo>
                    <a:pt x="25" y="0"/>
                  </a:lnTo>
                  <a:lnTo>
                    <a:pt x="25" y="223"/>
                  </a:lnTo>
                  <a:lnTo>
                    <a:pt x="0" y="22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6" name="Freeform 123"/>
            <p:cNvSpPr>
              <a:spLocks noChangeArrowheads="1"/>
            </p:cNvSpPr>
            <p:nvPr/>
          </p:nvSpPr>
          <p:spPr bwMode="auto">
            <a:xfrm>
              <a:off x="8017414" y="5348656"/>
              <a:ext cx="54572" cy="59589"/>
            </a:xfrm>
            <a:custGeom>
              <a:avLst/>
              <a:gdLst>
                <a:gd name="T0" fmla="*/ 19337392 w 153"/>
                <a:gd name="T1" fmla="*/ 20255294 h 168"/>
                <a:gd name="T2" fmla="*/ 16793195 w 153"/>
                <a:gd name="T3" fmla="*/ 21010088 h 168"/>
                <a:gd name="T4" fmla="*/ 13994330 w 153"/>
                <a:gd name="T5" fmla="*/ 17739078 h 168"/>
                <a:gd name="T6" fmla="*/ 6742674 w 153"/>
                <a:gd name="T7" fmla="*/ 21010088 h 168"/>
                <a:gd name="T8" fmla="*/ 0 w 153"/>
                <a:gd name="T9" fmla="*/ 15348779 h 168"/>
                <a:gd name="T10" fmla="*/ 6742674 w 153"/>
                <a:gd name="T11" fmla="*/ 8932320 h 168"/>
                <a:gd name="T12" fmla="*/ 13612682 w 153"/>
                <a:gd name="T13" fmla="*/ 6038707 h 168"/>
                <a:gd name="T14" fmla="*/ 8905580 w 153"/>
                <a:gd name="T15" fmla="*/ 2893613 h 168"/>
                <a:gd name="T16" fmla="*/ 3943808 w 153"/>
                <a:gd name="T17" fmla="*/ 6793855 h 168"/>
                <a:gd name="T18" fmla="*/ 635960 w 153"/>
                <a:gd name="T19" fmla="*/ 6793855 h 168"/>
                <a:gd name="T20" fmla="*/ 9287227 w 153"/>
                <a:gd name="T21" fmla="*/ 0 h 168"/>
                <a:gd name="T22" fmla="*/ 16793195 w 153"/>
                <a:gd name="T23" fmla="*/ 5661310 h 168"/>
                <a:gd name="T24" fmla="*/ 16793195 w 153"/>
                <a:gd name="T25" fmla="*/ 15977655 h 168"/>
                <a:gd name="T26" fmla="*/ 17938137 w 153"/>
                <a:gd name="T27" fmla="*/ 18116475 h 168"/>
                <a:gd name="T28" fmla="*/ 18955745 w 153"/>
                <a:gd name="T29" fmla="*/ 17739078 h 168"/>
                <a:gd name="T30" fmla="*/ 18955745 w 153"/>
                <a:gd name="T31" fmla="*/ 20255294 h 168"/>
                <a:gd name="T32" fmla="*/ 19337392 w 153"/>
                <a:gd name="T33" fmla="*/ 20255294 h 168"/>
                <a:gd name="T34" fmla="*/ 3943808 w 153"/>
                <a:gd name="T35" fmla="*/ 14593985 h 168"/>
                <a:gd name="T36" fmla="*/ 7887616 w 153"/>
                <a:gd name="T37" fmla="*/ 17487598 h 168"/>
                <a:gd name="T38" fmla="*/ 13994330 w 153"/>
                <a:gd name="T39" fmla="*/ 12832562 h 168"/>
                <a:gd name="T40" fmla="*/ 13994330 w 153"/>
                <a:gd name="T41" fmla="*/ 9687469 h 168"/>
                <a:gd name="T42" fmla="*/ 3943808 w 153"/>
                <a:gd name="T43" fmla="*/ 14593985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6" y="164"/>
                    <a:pt x="141" y="167"/>
                    <a:pt x="132" y="167"/>
                  </a:cubicBezTo>
                  <a:cubicBezTo>
                    <a:pt x="118" y="167"/>
                    <a:pt x="110" y="158"/>
                    <a:pt x="110" y="141"/>
                  </a:cubicBezTo>
                  <a:cubicBezTo>
                    <a:pt x="96" y="158"/>
                    <a:pt x="76" y="167"/>
                    <a:pt x="53" y="167"/>
                  </a:cubicBezTo>
                  <a:cubicBezTo>
                    <a:pt x="25" y="167"/>
                    <a:pt x="0" y="153"/>
                    <a:pt x="0" y="122"/>
                  </a:cubicBezTo>
                  <a:cubicBezTo>
                    <a:pt x="0" y="85"/>
                    <a:pt x="28" y="77"/>
                    <a:pt x="53" y="71"/>
                  </a:cubicBezTo>
                  <a:cubicBezTo>
                    <a:pt x="82" y="65"/>
                    <a:pt x="107" y="68"/>
                    <a:pt x="107" y="48"/>
                  </a:cubicBezTo>
                  <a:cubicBezTo>
                    <a:pt x="107" y="26"/>
                    <a:pt x="87" y="23"/>
                    <a:pt x="70" y="23"/>
                  </a:cubicBezTo>
                  <a:cubicBezTo>
                    <a:pt x="48" y="23"/>
                    <a:pt x="31" y="29"/>
                    <a:pt x="31" y="54"/>
                  </a:cubicBezTo>
                  <a:lnTo>
                    <a:pt x="5" y="54"/>
                  </a:lnTo>
                  <a:cubicBezTo>
                    <a:pt x="8" y="14"/>
                    <a:pt x="36" y="0"/>
                    <a:pt x="73" y="0"/>
                  </a:cubicBezTo>
                  <a:cubicBezTo>
                    <a:pt x="101" y="0"/>
                    <a:pt x="132" y="6"/>
                    <a:pt x="132" y="45"/>
                  </a:cubicBezTo>
                  <a:lnTo>
                    <a:pt x="132" y="127"/>
                  </a:lnTo>
                  <a:cubicBezTo>
                    <a:pt x="132" y="139"/>
                    <a:pt x="132" y="144"/>
                    <a:pt x="141" y="144"/>
                  </a:cubicBezTo>
                  <a:cubicBezTo>
                    <a:pt x="144" y="144"/>
                    <a:pt x="146" y="144"/>
                    <a:pt x="149" y="141"/>
                  </a:cubicBezTo>
                  <a:lnTo>
                    <a:pt x="149" y="161"/>
                  </a:lnTo>
                  <a:lnTo>
                    <a:pt x="152" y="161"/>
                  </a:lnTo>
                  <a:close/>
                  <a:moveTo>
                    <a:pt x="31" y="116"/>
                  </a:moveTo>
                  <a:cubicBezTo>
                    <a:pt x="31" y="133"/>
                    <a:pt x="45" y="139"/>
                    <a:pt x="62" y="139"/>
                  </a:cubicBezTo>
                  <a:cubicBezTo>
                    <a:pt x="96" y="139"/>
                    <a:pt x="110" y="116"/>
                    <a:pt x="110" y="102"/>
                  </a:cubicBezTo>
                  <a:lnTo>
                    <a:pt x="110" y="77"/>
                  </a:lnTo>
                  <a:cubicBezTo>
                    <a:pt x="90" y="91"/>
                    <a:pt x="31" y="77"/>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7" name="Freeform 124"/>
            <p:cNvSpPr>
              <a:spLocks noChangeArrowheads="1"/>
            </p:cNvSpPr>
            <p:nvPr/>
          </p:nvSpPr>
          <p:spPr bwMode="auto">
            <a:xfrm>
              <a:off x="8070717" y="5346121"/>
              <a:ext cx="55841" cy="81141"/>
            </a:xfrm>
            <a:custGeom>
              <a:avLst/>
              <a:gdLst>
                <a:gd name="T0" fmla="*/ 10781664 w 154"/>
                <a:gd name="T1" fmla="*/ 23589412 h 226"/>
                <a:gd name="T2" fmla="*/ 4470543 w 154"/>
                <a:gd name="T3" fmla="*/ 29003240 h 226"/>
                <a:gd name="T4" fmla="*/ 2235090 w 154"/>
                <a:gd name="T5" fmla="*/ 28616564 h 226"/>
                <a:gd name="T6" fmla="*/ 2235090 w 154"/>
                <a:gd name="T7" fmla="*/ 25780578 h 226"/>
                <a:gd name="T8" fmla="*/ 4076030 w 154"/>
                <a:gd name="T9" fmla="*/ 26167254 h 226"/>
                <a:gd name="T10" fmla="*/ 7100147 w 154"/>
                <a:gd name="T11" fmla="*/ 24362765 h 226"/>
                <a:gd name="T12" fmla="*/ 8546211 w 154"/>
                <a:gd name="T13" fmla="*/ 20624534 h 226"/>
                <a:gd name="T14" fmla="*/ 0 w 154"/>
                <a:gd name="T15" fmla="*/ 0 h 226"/>
                <a:gd name="T16" fmla="*/ 4076030 w 154"/>
                <a:gd name="T17" fmla="*/ 0 h 226"/>
                <a:gd name="T18" fmla="*/ 10387151 w 154"/>
                <a:gd name="T19" fmla="*/ 17015196 h 226"/>
                <a:gd name="T20" fmla="*/ 10387151 w 154"/>
                <a:gd name="T21" fmla="*/ 17015196 h 226"/>
                <a:gd name="T22" fmla="*/ 16303759 w 154"/>
                <a:gd name="T23" fmla="*/ 0 h 226"/>
                <a:gd name="T24" fmla="*/ 20116539 w 154"/>
                <a:gd name="T25" fmla="*/ 0 h 226"/>
                <a:gd name="T26" fmla="*/ 10781664 w 154"/>
                <a:gd name="T27" fmla="*/ 23589412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4" h="226">
                  <a:moveTo>
                    <a:pt x="82" y="183"/>
                  </a:moveTo>
                  <a:cubicBezTo>
                    <a:pt x="71" y="214"/>
                    <a:pt x="59" y="225"/>
                    <a:pt x="34" y="225"/>
                  </a:cubicBezTo>
                  <a:cubicBezTo>
                    <a:pt x="28" y="225"/>
                    <a:pt x="23" y="225"/>
                    <a:pt x="17" y="222"/>
                  </a:cubicBezTo>
                  <a:lnTo>
                    <a:pt x="17" y="200"/>
                  </a:lnTo>
                  <a:cubicBezTo>
                    <a:pt x="23" y="203"/>
                    <a:pt x="28" y="203"/>
                    <a:pt x="31" y="203"/>
                  </a:cubicBezTo>
                  <a:cubicBezTo>
                    <a:pt x="42" y="203"/>
                    <a:pt x="48" y="197"/>
                    <a:pt x="54" y="189"/>
                  </a:cubicBezTo>
                  <a:lnTo>
                    <a:pt x="65" y="160"/>
                  </a:lnTo>
                  <a:lnTo>
                    <a:pt x="0" y="0"/>
                  </a:lnTo>
                  <a:lnTo>
                    <a:pt x="31" y="0"/>
                  </a:lnTo>
                  <a:lnTo>
                    <a:pt x="79" y="132"/>
                  </a:lnTo>
                  <a:lnTo>
                    <a:pt x="124" y="0"/>
                  </a:lnTo>
                  <a:lnTo>
                    <a:pt x="153" y="0"/>
                  </a:lnTo>
                  <a:lnTo>
                    <a:pt x="82" y="18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8" name="Freeform 125"/>
            <p:cNvSpPr>
              <a:spLocks noChangeArrowheads="1"/>
            </p:cNvSpPr>
            <p:nvPr/>
          </p:nvSpPr>
          <p:spPr bwMode="auto">
            <a:xfrm>
              <a:off x="8157017" y="5325835"/>
              <a:ext cx="63456" cy="81141"/>
            </a:xfrm>
            <a:custGeom>
              <a:avLst/>
              <a:gdLst>
                <a:gd name="T0" fmla="*/ 390110 w 176"/>
                <a:gd name="T1" fmla="*/ 0 h 224"/>
                <a:gd name="T2" fmla="*/ 10659526 w 176"/>
                <a:gd name="T3" fmla="*/ 0 h 224"/>
                <a:gd name="T4" fmla="*/ 18329049 w 176"/>
                <a:gd name="T5" fmla="*/ 1180891 h 224"/>
                <a:gd name="T6" fmla="*/ 21708802 w 176"/>
                <a:gd name="T7" fmla="*/ 7085710 h 224"/>
                <a:gd name="T8" fmla="*/ 17289236 w 176"/>
                <a:gd name="T9" fmla="*/ 13777669 h 224"/>
                <a:gd name="T10" fmla="*/ 17289236 w 176"/>
                <a:gd name="T11" fmla="*/ 13777669 h 224"/>
                <a:gd name="T12" fmla="*/ 22748615 w 176"/>
                <a:gd name="T13" fmla="*/ 20731888 h 224"/>
                <a:gd name="T14" fmla="*/ 13909123 w 176"/>
                <a:gd name="T15" fmla="*/ 29261111 h 224"/>
                <a:gd name="T16" fmla="*/ 0 w 176"/>
                <a:gd name="T17" fmla="*/ 29261111 h 224"/>
                <a:gd name="T18" fmla="*/ 0 w 176"/>
                <a:gd name="T19" fmla="*/ 0 h 224"/>
                <a:gd name="T20" fmla="*/ 390110 w 176"/>
                <a:gd name="T21" fmla="*/ 0 h 224"/>
                <a:gd name="T22" fmla="*/ 4029817 w 176"/>
                <a:gd name="T23" fmla="*/ 12596778 h 224"/>
                <a:gd name="T24" fmla="*/ 11699339 w 176"/>
                <a:gd name="T25" fmla="*/ 12596778 h 224"/>
                <a:gd name="T26" fmla="*/ 17938939 w 176"/>
                <a:gd name="T27" fmla="*/ 7872850 h 224"/>
                <a:gd name="T28" fmla="*/ 11699339 w 176"/>
                <a:gd name="T29" fmla="*/ 3411544 h 224"/>
                <a:gd name="T30" fmla="*/ 4029817 w 176"/>
                <a:gd name="T31" fmla="*/ 3411544 h 224"/>
                <a:gd name="T32" fmla="*/ 4029817 w 176"/>
                <a:gd name="T33" fmla="*/ 12596778 h 224"/>
                <a:gd name="T34" fmla="*/ 4029817 w 176"/>
                <a:gd name="T35" fmla="*/ 25980696 h 224"/>
                <a:gd name="T36" fmla="*/ 13649169 w 176"/>
                <a:gd name="T37" fmla="*/ 25980696 h 224"/>
                <a:gd name="T38" fmla="*/ 19108909 w 176"/>
                <a:gd name="T39" fmla="*/ 20731888 h 224"/>
                <a:gd name="T40" fmla="*/ 12869309 w 176"/>
                <a:gd name="T41" fmla="*/ 16008322 h 224"/>
                <a:gd name="T42" fmla="*/ 4029817 w 176"/>
                <a:gd name="T43" fmla="*/ 16008322 h 224"/>
                <a:gd name="T44" fmla="*/ 4029817 w 176"/>
                <a:gd name="T45" fmla="*/ 25980696 h 22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76" h="224">
                  <a:moveTo>
                    <a:pt x="3" y="0"/>
                  </a:moveTo>
                  <a:lnTo>
                    <a:pt x="82" y="0"/>
                  </a:lnTo>
                  <a:cubicBezTo>
                    <a:pt x="102" y="0"/>
                    <a:pt x="127" y="1"/>
                    <a:pt x="141" y="9"/>
                  </a:cubicBezTo>
                  <a:cubicBezTo>
                    <a:pt x="155" y="18"/>
                    <a:pt x="167" y="34"/>
                    <a:pt x="167" y="54"/>
                  </a:cubicBezTo>
                  <a:cubicBezTo>
                    <a:pt x="167" y="76"/>
                    <a:pt x="155" y="96"/>
                    <a:pt x="133" y="105"/>
                  </a:cubicBezTo>
                  <a:cubicBezTo>
                    <a:pt x="161" y="110"/>
                    <a:pt x="175" y="130"/>
                    <a:pt x="175" y="158"/>
                  </a:cubicBezTo>
                  <a:cubicBezTo>
                    <a:pt x="175" y="189"/>
                    <a:pt x="153" y="223"/>
                    <a:pt x="107" y="223"/>
                  </a:cubicBezTo>
                  <a:lnTo>
                    <a:pt x="0" y="223"/>
                  </a:lnTo>
                  <a:lnTo>
                    <a:pt x="0" y="0"/>
                  </a:lnTo>
                  <a:lnTo>
                    <a:pt x="3" y="0"/>
                  </a:lnTo>
                  <a:close/>
                  <a:moveTo>
                    <a:pt x="31" y="96"/>
                  </a:moveTo>
                  <a:lnTo>
                    <a:pt x="90" y="96"/>
                  </a:lnTo>
                  <a:cubicBezTo>
                    <a:pt x="124" y="96"/>
                    <a:pt x="138" y="85"/>
                    <a:pt x="138" y="60"/>
                  </a:cubicBezTo>
                  <a:cubicBezTo>
                    <a:pt x="138" y="28"/>
                    <a:pt x="116" y="26"/>
                    <a:pt x="90" y="26"/>
                  </a:cubicBezTo>
                  <a:lnTo>
                    <a:pt x="31" y="26"/>
                  </a:lnTo>
                  <a:lnTo>
                    <a:pt x="31" y="96"/>
                  </a:lnTo>
                  <a:close/>
                  <a:moveTo>
                    <a:pt x="31" y="198"/>
                  </a:moveTo>
                  <a:lnTo>
                    <a:pt x="105" y="198"/>
                  </a:lnTo>
                  <a:cubicBezTo>
                    <a:pt x="130" y="198"/>
                    <a:pt x="147" y="184"/>
                    <a:pt x="147" y="158"/>
                  </a:cubicBezTo>
                  <a:cubicBezTo>
                    <a:pt x="147" y="130"/>
                    <a:pt x="124" y="122"/>
                    <a:pt x="99" y="122"/>
                  </a:cubicBezTo>
                  <a:lnTo>
                    <a:pt x="31" y="122"/>
                  </a:lnTo>
                  <a:lnTo>
                    <a:pt x="31" y="198"/>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9" name="Freeform 126"/>
            <p:cNvSpPr>
              <a:spLocks noChangeArrowheads="1"/>
            </p:cNvSpPr>
            <p:nvPr/>
          </p:nvSpPr>
          <p:spPr bwMode="auto">
            <a:xfrm>
              <a:off x="8226819" y="5348656"/>
              <a:ext cx="54573" cy="59589"/>
            </a:xfrm>
            <a:custGeom>
              <a:avLst/>
              <a:gdLst>
                <a:gd name="T0" fmla="*/ 19338103 w 153"/>
                <a:gd name="T1" fmla="*/ 20255294 h 168"/>
                <a:gd name="T2" fmla="*/ 16920840 w 153"/>
                <a:gd name="T3" fmla="*/ 21010088 h 168"/>
                <a:gd name="T4" fmla="*/ 13994586 w 153"/>
                <a:gd name="T5" fmla="*/ 17739078 h 168"/>
                <a:gd name="T6" fmla="*/ 6870134 w 153"/>
                <a:gd name="T7" fmla="*/ 21010088 h 168"/>
                <a:gd name="T8" fmla="*/ 0 w 153"/>
                <a:gd name="T9" fmla="*/ 15348779 h 168"/>
                <a:gd name="T10" fmla="*/ 6870134 w 153"/>
                <a:gd name="T11" fmla="*/ 8932320 h 168"/>
                <a:gd name="T12" fmla="*/ 13612932 w 153"/>
                <a:gd name="T13" fmla="*/ 6038707 h 168"/>
                <a:gd name="T14" fmla="*/ 9033080 w 153"/>
                <a:gd name="T15" fmla="*/ 2893613 h 168"/>
                <a:gd name="T16" fmla="*/ 3943880 w 153"/>
                <a:gd name="T17" fmla="*/ 6793855 h 168"/>
                <a:gd name="T18" fmla="*/ 763309 w 153"/>
                <a:gd name="T19" fmla="*/ 6793855 h 168"/>
                <a:gd name="T20" fmla="*/ 9287397 w 153"/>
                <a:gd name="T21" fmla="*/ 0 h 168"/>
                <a:gd name="T22" fmla="*/ 16920840 w 153"/>
                <a:gd name="T23" fmla="*/ 5661310 h 168"/>
                <a:gd name="T24" fmla="*/ 16920840 w 153"/>
                <a:gd name="T25" fmla="*/ 15977655 h 168"/>
                <a:gd name="T26" fmla="*/ 17938823 w 153"/>
                <a:gd name="T27" fmla="*/ 18116475 h 168"/>
                <a:gd name="T28" fmla="*/ 19083786 w 153"/>
                <a:gd name="T29" fmla="*/ 17739078 h 168"/>
                <a:gd name="T30" fmla="*/ 19083786 w 153"/>
                <a:gd name="T31" fmla="*/ 20255294 h 168"/>
                <a:gd name="T32" fmla="*/ 19338103 w 153"/>
                <a:gd name="T33" fmla="*/ 20255294 h 168"/>
                <a:gd name="T34" fmla="*/ 3562226 w 153"/>
                <a:gd name="T35" fmla="*/ 14593985 h 168"/>
                <a:gd name="T36" fmla="*/ 7506106 w 153"/>
                <a:gd name="T37" fmla="*/ 17487598 h 168"/>
                <a:gd name="T38" fmla="*/ 13612932 w 153"/>
                <a:gd name="T39" fmla="*/ 12832562 h 168"/>
                <a:gd name="T40" fmla="*/ 13612932 w 153"/>
                <a:gd name="T41" fmla="*/ 9687469 h 168"/>
                <a:gd name="T42" fmla="*/ 3562226 w 153"/>
                <a:gd name="T43" fmla="*/ 14593985 h 1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8">
                  <a:moveTo>
                    <a:pt x="152" y="161"/>
                  </a:moveTo>
                  <a:cubicBezTo>
                    <a:pt x="147" y="164"/>
                    <a:pt x="141" y="167"/>
                    <a:pt x="133" y="167"/>
                  </a:cubicBezTo>
                  <a:cubicBezTo>
                    <a:pt x="119" y="167"/>
                    <a:pt x="110" y="158"/>
                    <a:pt x="110" y="141"/>
                  </a:cubicBezTo>
                  <a:cubicBezTo>
                    <a:pt x="96" y="158"/>
                    <a:pt x="76" y="167"/>
                    <a:pt x="54" y="167"/>
                  </a:cubicBezTo>
                  <a:cubicBezTo>
                    <a:pt x="25" y="167"/>
                    <a:pt x="0" y="153"/>
                    <a:pt x="0" y="122"/>
                  </a:cubicBezTo>
                  <a:cubicBezTo>
                    <a:pt x="0" y="85"/>
                    <a:pt x="28" y="77"/>
                    <a:pt x="54" y="71"/>
                  </a:cubicBezTo>
                  <a:cubicBezTo>
                    <a:pt x="82" y="65"/>
                    <a:pt x="107" y="68"/>
                    <a:pt x="107" y="48"/>
                  </a:cubicBezTo>
                  <a:cubicBezTo>
                    <a:pt x="107" y="26"/>
                    <a:pt x="88" y="23"/>
                    <a:pt x="71" y="23"/>
                  </a:cubicBezTo>
                  <a:cubicBezTo>
                    <a:pt x="48" y="23"/>
                    <a:pt x="31" y="29"/>
                    <a:pt x="31" y="54"/>
                  </a:cubicBezTo>
                  <a:lnTo>
                    <a:pt x="6" y="54"/>
                  </a:lnTo>
                  <a:cubicBezTo>
                    <a:pt x="9" y="14"/>
                    <a:pt x="37" y="0"/>
                    <a:pt x="73" y="0"/>
                  </a:cubicBezTo>
                  <a:cubicBezTo>
                    <a:pt x="102" y="0"/>
                    <a:pt x="133" y="6"/>
                    <a:pt x="133" y="45"/>
                  </a:cubicBezTo>
                  <a:lnTo>
                    <a:pt x="133" y="127"/>
                  </a:lnTo>
                  <a:cubicBezTo>
                    <a:pt x="133" y="139"/>
                    <a:pt x="133" y="144"/>
                    <a:pt x="141" y="144"/>
                  </a:cubicBezTo>
                  <a:cubicBezTo>
                    <a:pt x="144" y="144"/>
                    <a:pt x="147" y="144"/>
                    <a:pt x="150" y="141"/>
                  </a:cubicBezTo>
                  <a:lnTo>
                    <a:pt x="150" y="161"/>
                  </a:lnTo>
                  <a:lnTo>
                    <a:pt x="152" y="161"/>
                  </a:lnTo>
                  <a:close/>
                  <a:moveTo>
                    <a:pt x="28" y="116"/>
                  </a:moveTo>
                  <a:cubicBezTo>
                    <a:pt x="28" y="133"/>
                    <a:pt x="42" y="139"/>
                    <a:pt x="59" y="139"/>
                  </a:cubicBezTo>
                  <a:cubicBezTo>
                    <a:pt x="93" y="139"/>
                    <a:pt x="107" y="116"/>
                    <a:pt x="107" y="102"/>
                  </a:cubicBezTo>
                  <a:lnTo>
                    <a:pt x="107" y="77"/>
                  </a:lnTo>
                  <a:cubicBezTo>
                    <a:pt x="88" y="91"/>
                    <a:pt x="28" y="77"/>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0" name="Freeform 127"/>
            <p:cNvSpPr>
              <a:spLocks noChangeArrowheads="1"/>
            </p:cNvSpPr>
            <p:nvPr/>
          </p:nvSpPr>
          <p:spPr bwMode="auto">
            <a:xfrm>
              <a:off x="8280122" y="5346121"/>
              <a:ext cx="55841" cy="81141"/>
            </a:xfrm>
            <a:custGeom>
              <a:avLst/>
              <a:gdLst>
                <a:gd name="T0" fmla="*/ 10922938 w 153"/>
                <a:gd name="T1" fmla="*/ 23589412 h 226"/>
                <a:gd name="T2" fmla="*/ 4528961 w 153"/>
                <a:gd name="T3" fmla="*/ 29003240 h 226"/>
                <a:gd name="T4" fmla="*/ 2264663 w 153"/>
                <a:gd name="T5" fmla="*/ 28616564 h 226"/>
                <a:gd name="T6" fmla="*/ 2264663 w 153"/>
                <a:gd name="T7" fmla="*/ 25780578 h 226"/>
                <a:gd name="T8" fmla="*/ 4129314 w 153"/>
                <a:gd name="T9" fmla="*/ 26167254 h 226"/>
                <a:gd name="T10" fmla="*/ 7060054 w 153"/>
                <a:gd name="T11" fmla="*/ 24362765 h 226"/>
                <a:gd name="T12" fmla="*/ 8658275 w 153"/>
                <a:gd name="T13" fmla="*/ 20624534 h 226"/>
                <a:gd name="T14" fmla="*/ 0 w 153"/>
                <a:gd name="T15" fmla="*/ 0 h 226"/>
                <a:gd name="T16" fmla="*/ 4129314 w 153"/>
                <a:gd name="T17" fmla="*/ 0 h 226"/>
                <a:gd name="T18" fmla="*/ 10523291 w 153"/>
                <a:gd name="T19" fmla="*/ 17015196 h 226"/>
                <a:gd name="T20" fmla="*/ 10523291 w 153"/>
                <a:gd name="T21" fmla="*/ 17015196 h 226"/>
                <a:gd name="T22" fmla="*/ 16517622 w 153"/>
                <a:gd name="T23" fmla="*/ 0 h 226"/>
                <a:gd name="T24" fmla="*/ 20247290 w 153"/>
                <a:gd name="T25" fmla="*/ 0 h 226"/>
                <a:gd name="T26" fmla="*/ 10922938 w 153"/>
                <a:gd name="T27" fmla="*/ 23589412 h 2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3" h="226">
                  <a:moveTo>
                    <a:pt x="82" y="183"/>
                  </a:moveTo>
                  <a:cubicBezTo>
                    <a:pt x="70" y="214"/>
                    <a:pt x="59" y="225"/>
                    <a:pt x="34" y="225"/>
                  </a:cubicBezTo>
                  <a:cubicBezTo>
                    <a:pt x="28" y="225"/>
                    <a:pt x="22" y="225"/>
                    <a:pt x="17" y="222"/>
                  </a:cubicBezTo>
                  <a:lnTo>
                    <a:pt x="17" y="200"/>
                  </a:lnTo>
                  <a:cubicBezTo>
                    <a:pt x="22" y="203"/>
                    <a:pt x="28" y="203"/>
                    <a:pt x="31" y="203"/>
                  </a:cubicBezTo>
                  <a:cubicBezTo>
                    <a:pt x="42" y="203"/>
                    <a:pt x="48" y="197"/>
                    <a:pt x="53" y="189"/>
                  </a:cubicBezTo>
                  <a:lnTo>
                    <a:pt x="65" y="160"/>
                  </a:lnTo>
                  <a:lnTo>
                    <a:pt x="0" y="0"/>
                  </a:lnTo>
                  <a:lnTo>
                    <a:pt x="31" y="0"/>
                  </a:lnTo>
                  <a:lnTo>
                    <a:pt x="79" y="132"/>
                  </a:lnTo>
                  <a:lnTo>
                    <a:pt x="124" y="0"/>
                  </a:lnTo>
                  <a:lnTo>
                    <a:pt x="152" y="0"/>
                  </a:lnTo>
                  <a:lnTo>
                    <a:pt x="82" y="18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1" name="Freeform 128"/>
            <p:cNvSpPr>
              <a:spLocks noChangeArrowheads="1"/>
            </p:cNvSpPr>
            <p:nvPr/>
          </p:nvSpPr>
          <p:spPr bwMode="auto">
            <a:xfrm>
              <a:off x="7434888" y="5458958"/>
              <a:ext cx="53303" cy="81141"/>
            </a:xfrm>
            <a:custGeom>
              <a:avLst/>
              <a:gdLst>
                <a:gd name="T0" fmla="*/ 0 w 148"/>
                <a:gd name="T1" fmla="*/ 0 h 224"/>
                <a:gd name="T2" fmla="*/ 3631807 w 148"/>
                <a:gd name="T3" fmla="*/ 0 h 224"/>
                <a:gd name="T4" fmla="*/ 3631807 w 148"/>
                <a:gd name="T5" fmla="*/ 25849567 h 224"/>
                <a:gd name="T6" fmla="*/ 19067708 w 148"/>
                <a:gd name="T7" fmla="*/ 25849567 h 224"/>
                <a:gd name="T8" fmla="*/ 19067708 w 148"/>
                <a:gd name="T9" fmla="*/ 29261111 h 224"/>
                <a:gd name="T10" fmla="*/ 0 w 148"/>
                <a:gd name="T11" fmla="*/ 29261111 h 224"/>
                <a:gd name="T12" fmla="*/ 0 w 148"/>
                <a:gd name="T13" fmla="*/ 0 h 22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8" h="224">
                  <a:moveTo>
                    <a:pt x="0" y="0"/>
                  </a:moveTo>
                  <a:lnTo>
                    <a:pt x="28" y="0"/>
                  </a:lnTo>
                  <a:lnTo>
                    <a:pt x="28" y="197"/>
                  </a:lnTo>
                  <a:lnTo>
                    <a:pt x="147" y="197"/>
                  </a:lnTo>
                  <a:lnTo>
                    <a:pt x="147" y="223"/>
                  </a:lnTo>
                  <a:lnTo>
                    <a:pt x="0" y="22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2" name="Freeform 129"/>
            <p:cNvSpPr>
              <a:spLocks noChangeArrowheads="1"/>
            </p:cNvSpPr>
            <p:nvPr/>
          </p:nvSpPr>
          <p:spPr bwMode="auto">
            <a:xfrm>
              <a:off x="7489460" y="5483047"/>
              <a:ext cx="55841" cy="60856"/>
            </a:xfrm>
            <a:custGeom>
              <a:avLst/>
              <a:gdLst>
                <a:gd name="T0" fmla="*/ 20247290 w 153"/>
                <a:gd name="T1" fmla="*/ 21379770 h 167"/>
                <a:gd name="T2" fmla="*/ 17716561 w 153"/>
                <a:gd name="T3" fmla="*/ 22043719 h 167"/>
                <a:gd name="T4" fmla="*/ 14652605 w 153"/>
                <a:gd name="T5" fmla="*/ 18723606 h 167"/>
                <a:gd name="T6" fmla="*/ 7193270 w 153"/>
                <a:gd name="T7" fmla="*/ 22043719 h 167"/>
                <a:gd name="T8" fmla="*/ 0 w 153"/>
                <a:gd name="T9" fmla="*/ 16067806 h 167"/>
                <a:gd name="T10" fmla="*/ 7193270 w 153"/>
                <a:gd name="T11" fmla="*/ 9295663 h 167"/>
                <a:gd name="T12" fmla="*/ 14252959 w 153"/>
                <a:gd name="T13" fmla="*/ 6374210 h 167"/>
                <a:gd name="T14" fmla="*/ 9324352 w 153"/>
                <a:gd name="T15" fmla="*/ 2921452 h 167"/>
                <a:gd name="T16" fmla="*/ 4129314 w 153"/>
                <a:gd name="T17" fmla="*/ 7038160 h 167"/>
                <a:gd name="T18" fmla="*/ 799293 w 153"/>
                <a:gd name="T19" fmla="*/ 7038160 h 167"/>
                <a:gd name="T20" fmla="*/ 9723998 w 153"/>
                <a:gd name="T21" fmla="*/ 0 h 167"/>
                <a:gd name="T22" fmla="*/ 17716561 w 153"/>
                <a:gd name="T23" fmla="*/ 5975549 h 167"/>
                <a:gd name="T24" fmla="*/ 17716561 w 153"/>
                <a:gd name="T25" fmla="*/ 16864765 h 167"/>
                <a:gd name="T26" fmla="*/ 18781920 w 153"/>
                <a:gd name="T27" fmla="*/ 19122267 h 167"/>
                <a:gd name="T28" fmla="*/ 19847643 w 153"/>
                <a:gd name="T29" fmla="*/ 18723606 h 167"/>
                <a:gd name="T30" fmla="*/ 19847643 w 153"/>
                <a:gd name="T31" fmla="*/ 21379770 h 167"/>
                <a:gd name="T32" fmla="*/ 20247290 w 153"/>
                <a:gd name="T33" fmla="*/ 21379770 h 167"/>
                <a:gd name="T34" fmla="*/ 3729668 w 153"/>
                <a:gd name="T35" fmla="*/ 15403856 h 167"/>
                <a:gd name="T36" fmla="*/ 7858982 w 153"/>
                <a:gd name="T37" fmla="*/ 18325309 h 167"/>
                <a:gd name="T38" fmla="*/ 14252959 w 153"/>
                <a:gd name="T39" fmla="*/ 13412006 h 167"/>
                <a:gd name="T40" fmla="*/ 14252959 w 153"/>
                <a:gd name="T41" fmla="*/ 10092257 h 167"/>
                <a:gd name="T42" fmla="*/ 3729668 w 153"/>
                <a:gd name="T43" fmla="*/ 1540385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3" y="166"/>
                  </a:cubicBezTo>
                  <a:cubicBezTo>
                    <a:pt x="118" y="166"/>
                    <a:pt x="110" y="158"/>
                    <a:pt x="110" y="141"/>
                  </a:cubicBezTo>
                  <a:cubicBezTo>
                    <a:pt x="96" y="158"/>
                    <a:pt x="76" y="166"/>
                    <a:pt x="54" y="166"/>
                  </a:cubicBezTo>
                  <a:cubicBezTo>
                    <a:pt x="25" y="166"/>
                    <a:pt x="0" y="152"/>
                    <a:pt x="0" y="121"/>
                  </a:cubicBezTo>
                  <a:cubicBezTo>
                    <a:pt x="0" y="84"/>
                    <a:pt x="28" y="76"/>
                    <a:pt x="54" y="70"/>
                  </a:cubicBezTo>
                  <a:cubicBezTo>
                    <a:pt x="82" y="65"/>
                    <a:pt x="107" y="68"/>
                    <a:pt x="107" y="48"/>
                  </a:cubicBezTo>
                  <a:cubicBezTo>
                    <a:pt x="107" y="25"/>
                    <a:pt x="87" y="22"/>
                    <a:pt x="70" y="22"/>
                  </a:cubicBezTo>
                  <a:cubicBezTo>
                    <a:pt x="48" y="22"/>
                    <a:pt x="31" y="28"/>
                    <a:pt x="31" y="53"/>
                  </a:cubicBezTo>
                  <a:lnTo>
                    <a:pt x="6" y="53"/>
                  </a:lnTo>
                  <a:cubicBezTo>
                    <a:pt x="8" y="14"/>
                    <a:pt x="37" y="0"/>
                    <a:pt x="73" y="0"/>
                  </a:cubicBezTo>
                  <a:cubicBezTo>
                    <a:pt x="102" y="0"/>
                    <a:pt x="133" y="5"/>
                    <a:pt x="133" y="45"/>
                  </a:cubicBezTo>
                  <a:lnTo>
                    <a:pt x="133" y="127"/>
                  </a:lnTo>
                  <a:cubicBezTo>
                    <a:pt x="133" y="138"/>
                    <a:pt x="133"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3" name="Freeform 130"/>
            <p:cNvSpPr>
              <a:spLocks noChangeArrowheads="1"/>
            </p:cNvSpPr>
            <p:nvPr/>
          </p:nvSpPr>
          <p:spPr bwMode="auto">
            <a:xfrm>
              <a:off x="7550378" y="5481779"/>
              <a:ext cx="49495" cy="59588"/>
            </a:xfrm>
            <a:custGeom>
              <a:avLst/>
              <a:gdLst>
                <a:gd name="T0" fmla="*/ 8476747 w 136"/>
                <a:gd name="T1" fmla="*/ 18333479 h 167"/>
                <a:gd name="T2" fmla="*/ 13774531 w 136"/>
                <a:gd name="T3" fmla="*/ 15405460 h 167"/>
                <a:gd name="T4" fmla="*/ 0 w 136"/>
                <a:gd name="T5" fmla="*/ 5729368 h 167"/>
                <a:gd name="T6" fmla="*/ 7814387 w 136"/>
                <a:gd name="T7" fmla="*/ 0 h 167"/>
                <a:gd name="T8" fmla="*/ 16423606 w 136"/>
                <a:gd name="T9" fmla="*/ 6493308 h 167"/>
                <a:gd name="T10" fmla="*/ 12980064 w 136"/>
                <a:gd name="T11" fmla="*/ 6493308 h 167"/>
                <a:gd name="T12" fmla="*/ 8211803 w 136"/>
                <a:gd name="T13" fmla="*/ 2928376 h 167"/>
                <a:gd name="T14" fmla="*/ 3708486 w 136"/>
                <a:gd name="T15" fmla="*/ 5347220 h 167"/>
                <a:gd name="T16" fmla="*/ 10728405 w 136"/>
                <a:gd name="T17" fmla="*/ 9039535 h 167"/>
                <a:gd name="T18" fmla="*/ 17880433 w 136"/>
                <a:gd name="T19" fmla="*/ 14768547 h 167"/>
                <a:gd name="T20" fmla="*/ 8874162 w 136"/>
                <a:gd name="T21" fmla="*/ 21134472 h 167"/>
                <a:gd name="T22" fmla="*/ 0 w 136"/>
                <a:gd name="T23" fmla="*/ 14386755 h 167"/>
                <a:gd name="T24" fmla="*/ 2914018 w 136"/>
                <a:gd name="T25" fmla="*/ 14386755 h 167"/>
                <a:gd name="T26" fmla="*/ 8476747 w 136"/>
                <a:gd name="T27" fmla="*/ 18333479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4" y="144"/>
                  </a:moveTo>
                  <a:cubicBezTo>
                    <a:pt x="81" y="144"/>
                    <a:pt x="104" y="141"/>
                    <a:pt x="104" y="121"/>
                  </a:cubicBezTo>
                  <a:cubicBezTo>
                    <a:pt x="104" y="79"/>
                    <a:pt x="0" y="107"/>
                    <a:pt x="0" y="45"/>
                  </a:cubicBezTo>
                  <a:cubicBezTo>
                    <a:pt x="0" y="14"/>
                    <a:pt x="31" y="0"/>
                    <a:pt x="59" y="0"/>
                  </a:cubicBezTo>
                  <a:cubicBezTo>
                    <a:pt x="96" y="0"/>
                    <a:pt x="121" y="11"/>
                    <a:pt x="124" y="51"/>
                  </a:cubicBezTo>
                  <a:lnTo>
                    <a:pt x="98" y="51"/>
                  </a:lnTo>
                  <a:cubicBezTo>
                    <a:pt x="96" y="31"/>
                    <a:pt x="79" y="23"/>
                    <a:pt x="62" y="23"/>
                  </a:cubicBezTo>
                  <a:cubicBezTo>
                    <a:pt x="45" y="23"/>
                    <a:pt x="28" y="28"/>
                    <a:pt x="28" y="42"/>
                  </a:cubicBezTo>
                  <a:cubicBezTo>
                    <a:pt x="28" y="62"/>
                    <a:pt x="56" y="66"/>
                    <a:pt x="81" y="71"/>
                  </a:cubicBezTo>
                  <a:cubicBezTo>
                    <a:pt x="107" y="77"/>
                    <a:pt x="135" y="85"/>
                    <a:pt x="135" y="116"/>
                  </a:cubicBezTo>
                  <a:cubicBezTo>
                    <a:pt x="135" y="155"/>
                    <a:pt x="98" y="166"/>
                    <a:pt x="67" y="166"/>
                  </a:cubicBezTo>
                  <a:cubicBezTo>
                    <a:pt x="31" y="166"/>
                    <a:pt x="0" y="152"/>
                    <a:pt x="0" y="113"/>
                  </a:cubicBezTo>
                  <a:lnTo>
                    <a:pt x="22" y="113"/>
                  </a:lnTo>
                  <a:cubicBezTo>
                    <a:pt x="22" y="135"/>
                    <a:pt x="45" y="144"/>
                    <a:pt x="64" y="14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4" name="Freeform 131"/>
            <p:cNvSpPr>
              <a:spLocks noChangeArrowheads="1"/>
            </p:cNvSpPr>
            <p:nvPr/>
          </p:nvSpPr>
          <p:spPr bwMode="auto">
            <a:xfrm>
              <a:off x="7622717" y="5458958"/>
              <a:ext cx="68532" cy="81141"/>
            </a:xfrm>
            <a:custGeom>
              <a:avLst/>
              <a:gdLst>
                <a:gd name="T0" fmla="*/ 14571346 w 190"/>
                <a:gd name="T1" fmla="*/ 29261111 h 224"/>
                <a:gd name="T2" fmla="*/ 10277997 w 190"/>
                <a:gd name="T3" fmla="*/ 29261111 h 224"/>
                <a:gd name="T4" fmla="*/ 0 w 190"/>
                <a:gd name="T5" fmla="*/ 0 h 224"/>
                <a:gd name="T6" fmla="*/ 4033289 w 190"/>
                <a:gd name="T7" fmla="*/ 0 h 224"/>
                <a:gd name="T8" fmla="*/ 12099505 w 190"/>
                <a:gd name="T9" fmla="*/ 25193194 h 224"/>
                <a:gd name="T10" fmla="*/ 12099505 w 190"/>
                <a:gd name="T11" fmla="*/ 25193194 h 224"/>
                <a:gd name="T12" fmla="*/ 20555993 w 190"/>
                <a:gd name="T13" fmla="*/ 0 h 224"/>
                <a:gd name="T14" fmla="*/ 24588921 w 190"/>
                <a:gd name="T15" fmla="*/ 0 h 224"/>
                <a:gd name="T16" fmla="*/ 14571346 w 190"/>
                <a:gd name="T17" fmla="*/ 29261111 h 22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90" h="224">
                  <a:moveTo>
                    <a:pt x="112" y="223"/>
                  </a:moveTo>
                  <a:lnTo>
                    <a:pt x="79" y="223"/>
                  </a:lnTo>
                  <a:lnTo>
                    <a:pt x="0" y="0"/>
                  </a:lnTo>
                  <a:lnTo>
                    <a:pt x="31" y="0"/>
                  </a:lnTo>
                  <a:lnTo>
                    <a:pt x="93" y="192"/>
                  </a:lnTo>
                  <a:lnTo>
                    <a:pt x="158" y="0"/>
                  </a:lnTo>
                  <a:lnTo>
                    <a:pt x="189" y="0"/>
                  </a:lnTo>
                  <a:lnTo>
                    <a:pt x="112" y="22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5" name="Freeform 132"/>
            <p:cNvSpPr>
              <a:spLocks noChangeArrowheads="1"/>
            </p:cNvSpPr>
            <p:nvPr/>
          </p:nvSpPr>
          <p:spPr bwMode="auto">
            <a:xfrm>
              <a:off x="7695058" y="5480511"/>
              <a:ext cx="53303" cy="60856"/>
            </a:xfrm>
            <a:custGeom>
              <a:avLst/>
              <a:gdLst>
                <a:gd name="T0" fmla="*/ 9470284 w 151"/>
                <a:gd name="T1" fmla="*/ 21656861 h 170"/>
                <a:gd name="T2" fmla="*/ 0 w 151"/>
                <a:gd name="T3" fmla="*/ 10892508 h 170"/>
                <a:gd name="T4" fmla="*/ 9470284 w 151"/>
                <a:gd name="T5" fmla="*/ 0 h 170"/>
                <a:gd name="T6" fmla="*/ 18691350 w 151"/>
                <a:gd name="T7" fmla="*/ 11917753 h 170"/>
                <a:gd name="T8" fmla="*/ 3489052 w 151"/>
                <a:gd name="T9" fmla="*/ 11917753 h 170"/>
                <a:gd name="T10" fmla="*/ 9844111 w 151"/>
                <a:gd name="T11" fmla="*/ 18837796 h 170"/>
                <a:gd name="T12" fmla="*/ 15077689 w 151"/>
                <a:gd name="T13" fmla="*/ 14864973 h 170"/>
                <a:gd name="T14" fmla="*/ 17943696 w 151"/>
                <a:gd name="T15" fmla="*/ 14864973 h 170"/>
                <a:gd name="T16" fmla="*/ 9470284 w 151"/>
                <a:gd name="T17" fmla="*/ 21656861 h 170"/>
                <a:gd name="T18" fmla="*/ 14828471 w 151"/>
                <a:gd name="T19" fmla="*/ 9098330 h 170"/>
                <a:gd name="T20" fmla="*/ 9221066 w 151"/>
                <a:gd name="T21" fmla="*/ 3331687 h 170"/>
                <a:gd name="T22" fmla="*/ 3489052 w 151"/>
                <a:gd name="T23" fmla="*/ 9098330 h 170"/>
                <a:gd name="T24" fmla="*/ 14828471 w 151"/>
                <a:gd name="T25" fmla="*/ 9098330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6"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4" y="26"/>
                  </a:cubicBezTo>
                  <a:cubicBezTo>
                    <a:pt x="45" y="26"/>
                    <a:pt x="28" y="45"/>
                    <a:pt x="28" y="71"/>
                  </a:cubicBezTo>
                  <a:lnTo>
                    <a:pt x="119" y="7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6" name="Freeform 133"/>
            <p:cNvSpPr>
              <a:spLocks noChangeArrowheads="1"/>
            </p:cNvSpPr>
            <p:nvPr/>
          </p:nvSpPr>
          <p:spPr bwMode="auto">
            <a:xfrm>
              <a:off x="7753437" y="5477975"/>
              <a:ext cx="53303" cy="86213"/>
            </a:xfrm>
            <a:custGeom>
              <a:avLst/>
              <a:gdLst>
                <a:gd name="T0" fmla="*/ 9468846 w 148"/>
                <a:gd name="T1" fmla="*/ 31361075 h 236"/>
                <a:gd name="T2" fmla="*/ 778296 w 148"/>
                <a:gd name="T3" fmla="*/ 24955376 h 236"/>
                <a:gd name="T4" fmla="*/ 4021135 w 148"/>
                <a:gd name="T5" fmla="*/ 24955376 h 236"/>
                <a:gd name="T6" fmla="*/ 9468846 w 148"/>
                <a:gd name="T7" fmla="*/ 28291746 h 236"/>
                <a:gd name="T8" fmla="*/ 15695212 w 148"/>
                <a:gd name="T9" fmla="*/ 20017490 h 236"/>
                <a:gd name="T10" fmla="*/ 15695212 w 148"/>
                <a:gd name="T11" fmla="*/ 18549677 h 236"/>
                <a:gd name="T12" fmla="*/ 9209534 w 148"/>
                <a:gd name="T13" fmla="*/ 22286426 h 236"/>
                <a:gd name="T14" fmla="*/ 0 w 148"/>
                <a:gd name="T15" fmla="*/ 11343220 h 236"/>
                <a:gd name="T16" fmla="*/ 9468846 w 148"/>
                <a:gd name="T17" fmla="*/ 0 h 236"/>
                <a:gd name="T18" fmla="*/ 15695212 w 148"/>
                <a:gd name="T19" fmla="*/ 3469708 h 236"/>
                <a:gd name="T20" fmla="*/ 15695212 w 148"/>
                <a:gd name="T21" fmla="*/ 400379 h 236"/>
                <a:gd name="T22" fmla="*/ 19067708 w 148"/>
                <a:gd name="T23" fmla="*/ 400379 h 236"/>
                <a:gd name="T24" fmla="*/ 19067708 w 148"/>
                <a:gd name="T25" fmla="*/ 20818248 h 236"/>
                <a:gd name="T26" fmla="*/ 9468846 w 148"/>
                <a:gd name="T27" fmla="*/ 31361075 h 236"/>
                <a:gd name="T28" fmla="*/ 15695212 w 148"/>
                <a:gd name="T29" fmla="*/ 11343220 h 236"/>
                <a:gd name="T30" fmla="*/ 9858174 w 148"/>
                <a:gd name="T31" fmla="*/ 3870087 h 236"/>
                <a:gd name="T32" fmla="*/ 3631807 w 148"/>
                <a:gd name="T33" fmla="*/ 11743599 h 236"/>
                <a:gd name="T34" fmla="*/ 9468846 w 148"/>
                <a:gd name="T35" fmla="*/ 20017490 h 236"/>
                <a:gd name="T36" fmla="*/ 15695212 w 148"/>
                <a:gd name="T37" fmla="*/ 11343220 h 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48" h="236">
                  <a:moveTo>
                    <a:pt x="73" y="235"/>
                  </a:moveTo>
                  <a:cubicBezTo>
                    <a:pt x="42" y="235"/>
                    <a:pt x="8" y="223"/>
                    <a:pt x="6" y="187"/>
                  </a:cubicBezTo>
                  <a:lnTo>
                    <a:pt x="31" y="187"/>
                  </a:lnTo>
                  <a:cubicBezTo>
                    <a:pt x="31" y="206"/>
                    <a:pt x="56" y="212"/>
                    <a:pt x="73" y="212"/>
                  </a:cubicBezTo>
                  <a:cubicBezTo>
                    <a:pt x="107" y="212"/>
                    <a:pt x="121" y="187"/>
                    <a:pt x="121" y="150"/>
                  </a:cubicBezTo>
                  <a:lnTo>
                    <a:pt x="121" y="139"/>
                  </a:lnTo>
                  <a:cubicBezTo>
                    <a:pt x="113" y="158"/>
                    <a:pt x="93" y="167"/>
                    <a:pt x="71" y="167"/>
                  </a:cubicBezTo>
                  <a:cubicBezTo>
                    <a:pt x="23" y="167"/>
                    <a:pt x="0" y="130"/>
                    <a:pt x="0" y="85"/>
                  </a:cubicBezTo>
                  <a:cubicBezTo>
                    <a:pt x="0" y="48"/>
                    <a:pt x="17" y="0"/>
                    <a:pt x="73" y="0"/>
                  </a:cubicBezTo>
                  <a:cubicBezTo>
                    <a:pt x="93" y="0"/>
                    <a:pt x="113" y="9"/>
                    <a:pt x="121" y="26"/>
                  </a:cubicBezTo>
                  <a:lnTo>
                    <a:pt x="121" y="3"/>
                  </a:lnTo>
                  <a:lnTo>
                    <a:pt x="147" y="3"/>
                  </a:lnTo>
                  <a:lnTo>
                    <a:pt x="147" y="156"/>
                  </a:lnTo>
                  <a:cubicBezTo>
                    <a:pt x="147" y="209"/>
                    <a:pt x="124" y="235"/>
                    <a:pt x="73" y="235"/>
                  </a:cubicBezTo>
                  <a:close/>
                  <a:moveTo>
                    <a:pt x="121" y="85"/>
                  </a:moveTo>
                  <a:cubicBezTo>
                    <a:pt x="121" y="57"/>
                    <a:pt x="110" y="29"/>
                    <a:pt x="76" y="29"/>
                  </a:cubicBezTo>
                  <a:cubicBezTo>
                    <a:pt x="42" y="29"/>
                    <a:pt x="28" y="57"/>
                    <a:pt x="28" y="88"/>
                  </a:cubicBezTo>
                  <a:cubicBezTo>
                    <a:pt x="28" y="116"/>
                    <a:pt x="40" y="150"/>
                    <a:pt x="73" y="150"/>
                  </a:cubicBezTo>
                  <a:cubicBezTo>
                    <a:pt x="107" y="147"/>
                    <a:pt x="121" y="116"/>
                    <a:pt x="121" y="85"/>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7" name="Freeform 134"/>
            <p:cNvSpPr>
              <a:spLocks noChangeArrowheads="1"/>
            </p:cNvSpPr>
            <p:nvPr/>
          </p:nvSpPr>
          <p:spPr bwMode="auto">
            <a:xfrm>
              <a:off x="7811817" y="5483047"/>
              <a:ext cx="55841" cy="60856"/>
            </a:xfrm>
            <a:custGeom>
              <a:avLst/>
              <a:gdLst>
                <a:gd name="T0" fmla="*/ 20247290 w 153"/>
                <a:gd name="T1" fmla="*/ 21379770 h 167"/>
                <a:gd name="T2" fmla="*/ 17583345 w 153"/>
                <a:gd name="T3" fmla="*/ 22043719 h 167"/>
                <a:gd name="T4" fmla="*/ 14652605 w 153"/>
                <a:gd name="T5" fmla="*/ 18723606 h 167"/>
                <a:gd name="T6" fmla="*/ 7060054 w 153"/>
                <a:gd name="T7" fmla="*/ 22043719 h 167"/>
                <a:gd name="T8" fmla="*/ 0 w 153"/>
                <a:gd name="T9" fmla="*/ 16067806 h 167"/>
                <a:gd name="T10" fmla="*/ 7060054 w 153"/>
                <a:gd name="T11" fmla="*/ 9295663 h 167"/>
                <a:gd name="T12" fmla="*/ 14252959 w 153"/>
                <a:gd name="T13" fmla="*/ 6374210 h 167"/>
                <a:gd name="T14" fmla="*/ 9324352 w 153"/>
                <a:gd name="T15" fmla="*/ 2921452 h 167"/>
                <a:gd name="T16" fmla="*/ 4129314 w 153"/>
                <a:gd name="T17" fmla="*/ 7038160 h 167"/>
                <a:gd name="T18" fmla="*/ 666077 w 153"/>
                <a:gd name="T19" fmla="*/ 7038160 h 167"/>
                <a:gd name="T20" fmla="*/ 9723998 w 153"/>
                <a:gd name="T21" fmla="*/ 0 h 167"/>
                <a:gd name="T22" fmla="*/ 17583345 w 153"/>
                <a:gd name="T23" fmla="*/ 5975549 h 167"/>
                <a:gd name="T24" fmla="*/ 17583345 w 153"/>
                <a:gd name="T25" fmla="*/ 16864765 h 167"/>
                <a:gd name="T26" fmla="*/ 18781920 w 153"/>
                <a:gd name="T27" fmla="*/ 19122267 h 167"/>
                <a:gd name="T28" fmla="*/ 19847643 w 153"/>
                <a:gd name="T29" fmla="*/ 18723606 h 167"/>
                <a:gd name="T30" fmla="*/ 19847643 w 153"/>
                <a:gd name="T31" fmla="*/ 21379770 h 167"/>
                <a:gd name="T32" fmla="*/ 20247290 w 153"/>
                <a:gd name="T33" fmla="*/ 21379770 h 167"/>
                <a:gd name="T34" fmla="*/ 4129314 w 153"/>
                <a:gd name="T35" fmla="*/ 15403856 h 167"/>
                <a:gd name="T36" fmla="*/ 8258628 w 153"/>
                <a:gd name="T37" fmla="*/ 18325309 h 167"/>
                <a:gd name="T38" fmla="*/ 14652605 w 153"/>
                <a:gd name="T39" fmla="*/ 13412006 h 167"/>
                <a:gd name="T40" fmla="*/ 14652605 w 153"/>
                <a:gd name="T41" fmla="*/ 10092257 h 167"/>
                <a:gd name="T42" fmla="*/ 4129314 w 153"/>
                <a:gd name="T43" fmla="*/ 1540385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6" y="163"/>
                    <a:pt x="141" y="166"/>
                    <a:pt x="132" y="166"/>
                  </a:cubicBezTo>
                  <a:cubicBezTo>
                    <a:pt x="118" y="166"/>
                    <a:pt x="110" y="158"/>
                    <a:pt x="110" y="141"/>
                  </a:cubicBezTo>
                  <a:cubicBezTo>
                    <a:pt x="95" y="158"/>
                    <a:pt x="76" y="166"/>
                    <a:pt x="53" y="166"/>
                  </a:cubicBezTo>
                  <a:cubicBezTo>
                    <a:pt x="25" y="166"/>
                    <a:pt x="0" y="152"/>
                    <a:pt x="0" y="121"/>
                  </a:cubicBezTo>
                  <a:cubicBezTo>
                    <a:pt x="0" y="84"/>
                    <a:pt x="28" y="76"/>
                    <a:pt x="53" y="70"/>
                  </a:cubicBezTo>
                  <a:cubicBezTo>
                    <a:pt x="81" y="65"/>
                    <a:pt x="107" y="68"/>
                    <a:pt x="107" y="48"/>
                  </a:cubicBezTo>
                  <a:cubicBezTo>
                    <a:pt x="107" y="25"/>
                    <a:pt x="87" y="22"/>
                    <a:pt x="70" y="22"/>
                  </a:cubicBezTo>
                  <a:cubicBezTo>
                    <a:pt x="47" y="22"/>
                    <a:pt x="31" y="28"/>
                    <a:pt x="31" y="53"/>
                  </a:cubicBezTo>
                  <a:lnTo>
                    <a:pt x="5" y="53"/>
                  </a:lnTo>
                  <a:cubicBezTo>
                    <a:pt x="8" y="14"/>
                    <a:pt x="36" y="0"/>
                    <a:pt x="73" y="0"/>
                  </a:cubicBezTo>
                  <a:cubicBezTo>
                    <a:pt x="101" y="0"/>
                    <a:pt x="132" y="5"/>
                    <a:pt x="132" y="45"/>
                  </a:cubicBezTo>
                  <a:lnTo>
                    <a:pt x="132" y="127"/>
                  </a:lnTo>
                  <a:cubicBezTo>
                    <a:pt x="132" y="138"/>
                    <a:pt x="132" y="144"/>
                    <a:pt x="141" y="144"/>
                  </a:cubicBezTo>
                  <a:cubicBezTo>
                    <a:pt x="143" y="144"/>
                    <a:pt x="146" y="144"/>
                    <a:pt x="149" y="141"/>
                  </a:cubicBezTo>
                  <a:lnTo>
                    <a:pt x="149" y="161"/>
                  </a:lnTo>
                  <a:lnTo>
                    <a:pt x="152" y="161"/>
                  </a:lnTo>
                  <a:close/>
                  <a:moveTo>
                    <a:pt x="31" y="116"/>
                  </a:moveTo>
                  <a:cubicBezTo>
                    <a:pt x="31" y="132"/>
                    <a:pt x="45" y="138"/>
                    <a:pt x="62" y="138"/>
                  </a:cubicBezTo>
                  <a:cubicBezTo>
                    <a:pt x="95"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8" name="Freeform 135"/>
            <p:cNvSpPr>
              <a:spLocks noChangeArrowheads="1"/>
            </p:cNvSpPr>
            <p:nvPr/>
          </p:nvSpPr>
          <p:spPr bwMode="auto">
            <a:xfrm>
              <a:off x="7872735" y="5481779"/>
              <a:ext cx="49495" cy="59588"/>
            </a:xfrm>
            <a:custGeom>
              <a:avLst/>
              <a:gdLst>
                <a:gd name="T0" fmla="*/ 8609219 w 136"/>
                <a:gd name="T1" fmla="*/ 18333479 h 167"/>
                <a:gd name="T2" fmla="*/ 13774531 w 136"/>
                <a:gd name="T3" fmla="*/ 15405460 h 167"/>
                <a:gd name="T4" fmla="*/ 0 w 136"/>
                <a:gd name="T5" fmla="*/ 5729368 h 167"/>
                <a:gd name="T6" fmla="*/ 7814387 w 136"/>
                <a:gd name="T7" fmla="*/ 0 h 167"/>
                <a:gd name="T8" fmla="*/ 16423606 w 136"/>
                <a:gd name="T9" fmla="*/ 6493308 h 167"/>
                <a:gd name="T10" fmla="*/ 13112172 w 136"/>
                <a:gd name="T11" fmla="*/ 6493308 h 167"/>
                <a:gd name="T12" fmla="*/ 8211803 w 136"/>
                <a:gd name="T13" fmla="*/ 2928376 h 167"/>
                <a:gd name="T14" fmla="*/ 3708486 w 136"/>
                <a:gd name="T15" fmla="*/ 5347220 h 167"/>
                <a:gd name="T16" fmla="*/ 10860877 w 136"/>
                <a:gd name="T17" fmla="*/ 9039535 h 167"/>
                <a:gd name="T18" fmla="*/ 17880433 w 136"/>
                <a:gd name="T19" fmla="*/ 14768547 h 167"/>
                <a:gd name="T20" fmla="*/ 9006634 w 136"/>
                <a:gd name="T21" fmla="*/ 21134472 h 167"/>
                <a:gd name="T22" fmla="*/ 0 w 136"/>
                <a:gd name="T23" fmla="*/ 14386755 h 167"/>
                <a:gd name="T24" fmla="*/ 3046126 w 136"/>
                <a:gd name="T25" fmla="*/ 14386755 h 167"/>
                <a:gd name="T26" fmla="*/ 8609219 w 136"/>
                <a:gd name="T27" fmla="*/ 18333479 h 1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6" h="167">
                  <a:moveTo>
                    <a:pt x="65" y="144"/>
                  </a:moveTo>
                  <a:cubicBezTo>
                    <a:pt x="82" y="144"/>
                    <a:pt x="104" y="141"/>
                    <a:pt x="104" y="121"/>
                  </a:cubicBezTo>
                  <a:cubicBezTo>
                    <a:pt x="104" y="79"/>
                    <a:pt x="0" y="107"/>
                    <a:pt x="0" y="45"/>
                  </a:cubicBezTo>
                  <a:cubicBezTo>
                    <a:pt x="0" y="14"/>
                    <a:pt x="31" y="0"/>
                    <a:pt x="59" y="0"/>
                  </a:cubicBezTo>
                  <a:cubicBezTo>
                    <a:pt x="96" y="0"/>
                    <a:pt x="121" y="11"/>
                    <a:pt x="124" y="51"/>
                  </a:cubicBezTo>
                  <a:lnTo>
                    <a:pt x="99" y="51"/>
                  </a:lnTo>
                  <a:cubicBezTo>
                    <a:pt x="96" y="31"/>
                    <a:pt x="79" y="23"/>
                    <a:pt x="62" y="23"/>
                  </a:cubicBezTo>
                  <a:cubicBezTo>
                    <a:pt x="45" y="23"/>
                    <a:pt x="28" y="28"/>
                    <a:pt x="28" y="42"/>
                  </a:cubicBezTo>
                  <a:cubicBezTo>
                    <a:pt x="28" y="62"/>
                    <a:pt x="57" y="66"/>
                    <a:pt x="82" y="71"/>
                  </a:cubicBezTo>
                  <a:cubicBezTo>
                    <a:pt x="108" y="77"/>
                    <a:pt x="135" y="85"/>
                    <a:pt x="135" y="116"/>
                  </a:cubicBezTo>
                  <a:cubicBezTo>
                    <a:pt x="135" y="155"/>
                    <a:pt x="99" y="166"/>
                    <a:pt x="68" y="166"/>
                  </a:cubicBezTo>
                  <a:cubicBezTo>
                    <a:pt x="31" y="166"/>
                    <a:pt x="0" y="152"/>
                    <a:pt x="0" y="113"/>
                  </a:cubicBezTo>
                  <a:lnTo>
                    <a:pt x="23" y="113"/>
                  </a:lnTo>
                  <a:cubicBezTo>
                    <a:pt x="23" y="135"/>
                    <a:pt x="45" y="144"/>
                    <a:pt x="65" y="144"/>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9" name="Freeform 136"/>
            <p:cNvSpPr>
              <a:spLocks noChangeArrowheads="1"/>
            </p:cNvSpPr>
            <p:nvPr/>
          </p:nvSpPr>
          <p:spPr bwMode="auto">
            <a:xfrm>
              <a:off x="7926038" y="5527421"/>
              <a:ext cx="12691" cy="29160"/>
            </a:xfrm>
            <a:custGeom>
              <a:avLst/>
              <a:gdLst>
                <a:gd name="T0" fmla="*/ 0 w 34"/>
                <a:gd name="T1" fmla="*/ 0 h 80"/>
                <a:gd name="T2" fmla="*/ 4597875 w 34"/>
                <a:gd name="T3" fmla="*/ 0 h 80"/>
                <a:gd name="T4" fmla="*/ 4597875 w 34"/>
                <a:gd name="T5" fmla="*/ 4118850 h 80"/>
                <a:gd name="T6" fmla="*/ 0 w 34"/>
                <a:gd name="T7" fmla="*/ 10496142 h 80"/>
                <a:gd name="T8" fmla="*/ 0 w 34"/>
                <a:gd name="T9" fmla="*/ 8636099 h 80"/>
                <a:gd name="T10" fmla="*/ 2368738 w 34"/>
                <a:gd name="T11" fmla="*/ 4517249 h 80"/>
                <a:gd name="T12" fmla="*/ 0 w 34"/>
                <a:gd name="T13" fmla="*/ 4517249 h 80"/>
                <a:gd name="T14" fmla="*/ 0 w 34"/>
                <a:gd name="T15" fmla="*/ 0 h 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80">
                  <a:moveTo>
                    <a:pt x="0" y="0"/>
                  </a:moveTo>
                  <a:lnTo>
                    <a:pt x="33" y="0"/>
                  </a:lnTo>
                  <a:lnTo>
                    <a:pt x="33" y="31"/>
                  </a:lnTo>
                  <a:cubicBezTo>
                    <a:pt x="33" y="53"/>
                    <a:pt x="22" y="73"/>
                    <a:pt x="0" y="79"/>
                  </a:cubicBezTo>
                  <a:lnTo>
                    <a:pt x="0" y="65"/>
                  </a:lnTo>
                  <a:cubicBezTo>
                    <a:pt x="14" y="59"/>
                    <a:pt x="19" y="45"/>
                    <a:pt x="17" y="34"/>
                  </a:cubicBezTo>
                  <a:lnTo>
                    <a:pt x="0" y="34"/>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0" name="Freeform 137"/>
            <p:cNvSpPr>
              <a:spLocks noChangeArrowheads="1"/>
            </p:cNvSpPr>
            <p:nvPr/>
          </p:nvSpPr>
          <p:spPr bwMode="auto">
            <a:xfrm>
              <a:off x="7975533" y="5458958"/>
              <a:ext cx="63456" cy="81141"/>
            </a:xfrm>
            <a:custGeom>
              <a:avLst/>
              <a:gdLst>
                <a:gd name="T0" fmla="*/ 0 w 176"/>
                <a:gd name="T1" fmla="*/ 0 h 224"/>
                <a:gd name="T2" fmla="*/ 4029817 w 176"/>
                <a:gd name="T3" fmla="*/ 0 h 224"/>
                <a:gd name="T4" fmla="*/ 19108909 w 176"/>
                <a:gd name="T5" fmla="*/ 23618913 h 224"/>
                <a:gd name="T6" fmla="*/ 19108909 w 176"/>
                <a:gd name="T7" fmla="*/ 23618913 h 224"/>
                <a:gd name="T8" fmla="*/ 19108909 w 176"/>
                <a:gd name="T9" fmla="*/ 0 h 224"/>
                <a:gd name="T10" fmla="*/ 22748615 w 176"/>
                <a:gd name="T11" fmla="*/ 0 h 224"/>
                <a:gd name="T12" fmla="*/ 22748615 w 176"/>
                <a:gd name="T13" fmla="*/ 29261111 h 224"/>
                <a:gd name="T14" fmla="*/ 18719159 w 176"/>
                <a:gd name="T15" fmla="*/ 29261111 h 224"/>
                <a:gd name="T16" fmla="*/ 3639706 w 176"/>
                <a:gd name="T17" fmla="*/ 5904819 h 224"/>
                <a:gd name="T18" fmla="*/ 3639706 w 176"/>
                <a:gd name="T19" fmla="*/ 5904819 h 224"/>
                <a:gd name="T20" fmla="*/ 3639706 w 176"/>
                <a:gd name="T21" fmla="*/ 29261111 h 224"/>
                <a:gd name="T22" fmla="*/ 0 w 176"/>
                <a:gd name="T23" fmla="*/ 29261111 h 224"/>
                <a:gd name="T24" fmla="*/ 0 w 176"/>
                <a:gd name="T25" fmla="*/ 0 h 2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6" h="224">
                  <a:moveTo>
                    <a:pt x="0" y="0"/>
                  </a:moveTo>
                  <a:lnTo>
                    <a:pt x="31" y="0"/>
                  </a:lnTo>
                  <a:lnTo>
                    <a:pt x="147" y="180"/>
                  </a:lnTo>
                  <a:lnTo>
                    <a:pt x="147" y="0"/>
                  </a:lnTo>
                  <a:lnTo>
                    <a:pt x="175" y="0"/>
                  </a:lnTo>
                  <a:lnTo>
                    <a:pt x="175" y="223"/>
                  </a:lnTo>
                  <a:lnTo>
                    <a:pt x="144" y="223"/>
                  </a:lnTo>
                  <a:lnTo>
                    <a:pt x="28" y="45"/>
                  </a:lnTo>
                  <a:lnTo>
                    <a:pt x="28" y="223"/>
                  </a:lnTo>
                  <a:lnTo>
                    <a:pt x="0" y="22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1" name="Freeform 138"/>
            <p:cNvSpPr>
              <a:spLocks noChangeArrowheads="1"/>
            </p:cNvSpPr>
            <p:nvPr/>
          </p:nvSpPr>
          <p:spPr bwMode="auto">
            <a:xfrm>
              <a:off x="8049142" y="5480511"/>
              <a:ext cx="53303" cy="60856"/>
            </a:xfrm>
            <a:custGeom>
              <a:avLst/>
              <a:gdLst>
                <a:gd name="T0" fmla="*/ 9470284 w 151"/>
                <a:gd name="T1" fmla="*/ 21656861 h 170"/>
                <a:gd name="T2" fmla="*/ 0 w 151"/>
                <a:gd name="T3" fmla="*/ 10892508 h 170"/>
                <a:gd name="T4" fmla="*/ 9470284 w 151"/>
                <a:gd name="T5" fmla="*/ 0 h 170"/>
                <a:gd name="T6" fmla="*/ 18691350 w 151"/>
                <a:gd name="T7" fmla="*/ 11917753 h 170"/>
                <a:gd name="T8" fmla="*/ 3489052 w 151"/>
                <a:gd name="T9" fmla="*/ 11917753 h 170"/>
                <a:gd name="T10" fmla="*/ 9844111 w 151"/>
                <a:gd name="T11" fmla="*/ 18837796 h 170"/>
                <a:gd name="T12" fmla="*/ 15077689 w 151"/>
                <a:gd name="T13" fmla="*/ 14864973 h 170"/>
                <a:gd name="T14" fmla="*/ 17943696 w 151"/>
                <a:gd name="T15" fmla="*/ 14864973 h 170"/>
                <a:gd name="T16" fmla="*/ 9470284 w 151"/>
                <a:gd name="T17" fmla="*/ 21656861 h 170"/>
                <a:gd name="T18" fmla="*/ 14828471 w 151"/>
                <a:gd name="T19" fmla="*/ 9098330 h 170"/>
                <a:gd name="T20" fmla="*/ 9096457 w 151"/>
                <a:gd name="T21" fmla="*/ 3331687 h 170"/>
                <a:gd name="T22" fmla="*/ 3489052 w 151"/>
                <a:gd name="T23" fmla="*/ 9098330 h 170"/>
                <a:gd name="T24" fmla="*/ 14828471 w 151"/>
                <a:gd name="T25" fmla="*/ 9098330 h 17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1" h="170">
                  <a:moveTo>
                    <a:pt x="76" y="169"/>
                  </a:moveTo>
                  <a:cubicBezTo>
                    <a:pt x="25" y="169"/>
                    <a:pt x="0" y="133"/>
                    <a:pt x="0" y="85"/>
                  </a:cubicBezTo>
                  <a:cubicBezTo>
                    <a:pt x="0" y="37"/>
                    <a:pt x="31" y="0"/>
                    <a:pt x="76" y="0"/>
                  </a:cubicBezTo>
                  <a:cubicBezTo>
                    <a:pt x="133" y="0"/>
                    <a:pt x="150" y="54"/>
                    <a:pt x="150" y="93"/>
                  </a:cubicBezTo>
                  <a:lnTo>
                    <a:pt x="28" y="93"/>
                  </a:lnTo>
                  <a:cubicBezTo>
                    <a:pt x="28" y="122"/>
                    <a:pt x="42" y="147"/>
                    <a:pt x="79" y="147"/>
                  </a:cubicBezTo>
                  <a:cubicBezTo>
                    <a:pt x="102" y="147"/>
                    <a:pt x="116" y="136"/>
                    <a:pt x="121" y="116"/>
                  </a:cubicBezTo>
                  <a:lnTo>
                    <a:pt x="144" y="116"/>
                  </a:lnTo>
                  <a:cubicBezTo>
                    <a:pt x="136" y="153"/>
                    <a:pt x="113" y="169"/>
                    <a:pt x="76" y="169"/>
                  </a:cubicBezTo>
                  <a:close/>
                  <a:moveTo>
                    <a:pt x="119" y="71"/>
                  </a:moveTo>
                  <a:cubicBezTo>
                    <a:pt x="116" y="45"/>
                    <a:pt x="99" y="26"/>
                    <a:pt x="73" y="26"/>
                  </a:cubicBezTo>
                  <a:cubicBezTo>
                    <a:pt x="45" y="26"/>
                    <a:pt x="28" y="45"/>
                    <a:pt x="28" y="71"/>
                  </a:cubicBezTo>
                  <a:lnTo>
                    <a:pt x="119" y="71"/>
                  </a:ln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2" name="Freeform 139"/>
            <p:cNvSpPr>
              <a:spLocks noChangeArrowheads="1"/>
            </p:cNvSpPr>
            <p:nvPr/>
          </p:nvSpPr>
          <p:spPr bwMode="auto">
            <a:xfrm>
              <a:off x="8103714" y="5483047"/>
              <a:ext cx="54572" cy="58320"/>
            </a:xfrm>
            <a:custGeom>
              <a:avLst/>
              <a:gdLst>
                <a:gd name="T0" fmla="*/ 11964542 w 148"/>
                <a:gd name="T1" fmla="*/ 20865600 h 162"/>
                <a:gd name="T2" fmla="*/ 8157777 w 148"/>
                <a:gd name="T3" fmla="*/ 20865600 h 162"/>
                <a:gd name="T4" fmla="*/ 0 w 148"/>
                <a:gd name="T5" fmla="*/ 0 h 162"/>
                <a:gd name="T6" fmla="*/ 3942827 w 148"/>
                <a:gd name="T7" fmla="*/ 0 h 162"/>
                <a:gd name="T8" fmla="*/ 10061159 w 148"/>
                <a:gd name="T9" fmla="*/ 17107200 h 162"/>
                <a:gd name="T10" fmla="*/ 10061159 w 148"/>
                <a:gd name="T11" fmla="*/ 17107200 h 162"/>
                <a:gd name="T12" fmla="*/ 16179492 w 148"/>
                <a:gd name="T13" fmla="*/ 0 h 162"/>
                <a:gd name="T14" fmla="*/ 19986258 w 148"/>
                <a:gd name="T15" fmla="*/ 0 h 162"/>
                <a:gd name="T16" fmla="*/ 11964542 w 148"/>
                <a:gd name="T17" fmla="*/ 20865600 h 16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8" h="162">
                  <a:moveTo>
                    <a:pt x="88" y="161"/>
                  </a:moveTo>
                  <a:lnTo>
                    <a:pt x="60" y="161"/>
                  </a:lnTo>
                  <a:lnTo>
                    <a:pt x="0" y="0"/>
                  </a:lnTo>
                  <a:lnTo>
                    <a:pt x="29" y="0"/>
                  </a:lnTo>
                  <a:lnTo>
                    <a:pt x="74" y="132"/>
                  </a:lnTo>
                  <a:lnTo>
                    <a:pt x="119" y="0"/>
                  </a:lnTo>
                  <a:lnTo>
                    <a:pt x="147" y="0"/>
                  </a:lnTo>
                  <a:lnTo>
                    <a:pt x="88" y="161"/>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3" name="Freeform 140"/>
            <p:cNvSpPr>
              <a:spLocks noChangeArrowheads="1"/>
            </p:cNvSpPr>
            <p:nvPr/>
          </p:nvSpPr>
          <p:spPr bwMode="auto">
            <a:xfrm>
              <a:off x="8159556" y="5483047"/>
              <a:ext cx="55841" cy="60856"/>
            </a:xfrm>
            <a:custGeom>
              <a:avLst/>
              <a:gdLst>
                <a:gd name="T0" fmla="*/ 20247290 w 153"/>
                <a:gd name="T1" fmla="*/ 21379770 h 167"/>
                <a:gd name="T2" fmla="*/ 17583345 w 153"/>
                <a:gd name="T3" fmla="*/ 22043719 h 167"/>
                <a:gd name="T4" fmla="*/ 14652605 w 153"/>
                <a:gd name="T5" fmla="*/ 18723606 h 167"/>
                <a:gd name="T6" fmla="*/ 7060054 w 153"/>
                <a:gd name="T7" fmla="*/ 22043719 h 167"/>
                <a:gd name="T8" fmla="*/ 0 w 153"/>
                <a:gd name="T9" fmla="*/ 16067806 h 167"/>
                <a:gd name="T10" fmla="*/ 7060054 w 153"/>
                <a:gd name="T11" fmla="*/ 9295663 h 167"/>
                <a:gd name="T12" fmla="*/ 14252959 w 153"/>
                <a:gd name="T13" fmla="*/ 6374210 h 167"/>
                <a:gd name="T14" fmla="*/ 9324352 w 153"/>
                <a:gd name="T15" fmla="*/ 2921452 h 167"/>
                <a:gd name="T16" fmla="*/ 4129314 w 153"/>
                <a:gd name="T17" fmla="*/ 7038160 h 167"/>
                <a:gd name="T18" fmla="*/ 666077 w 153"/>
                <a:gd name="T19" fmla="*/ 7038160 h 167"/>
                <a:gd name="T20" fmla="*/ 9723998 w 153"/>
                <a:gd name="T21" fmla="*/ 0 h 167"/>
                <a:gd name="T22" fmla="*/ 17583345 w 153"/>
                <a:gd name="T23" fmla="*/ 5975549 h 167"/>
                <a:gd name="T24" fmla="*/ 17583345 w 153"/>
                <a:gd name="T25" fmla="*/ 16864765 h 167"/>
                <a:gd name="T26" fmla="*/ 18781920 w 153"/>
                <a:gd name="T27" fmla="*/ 19122267 h 167"/>
                <a:gd name="T28" fmla="*/ 19847643 w 153"/>
                <a:gd name="T29" fmla="*/ 18723606 h 167"/>
                <a:gd name="T30" fmla="*/ 19847643 w 153"/>
                <a:gd name="T31" fmla="*/ 21379770 h 167"/>
                <a:gd name="T32" fmla="*/ 20247290 w 153"/>
                <a:gd name="T33" fmla="*/ 21379770 h 167"/>
                <a:gd name="T34" fmla="*/ 3729668 w 153"/>
                <a:gd name="T35" fmla="*/ 15403856 h 167"/>
                <a:gd name="T36" fmla="*/ 7858982 w 153"/>
                <a:gd name="T37" fmla="*/ 18325309 h 167"/>
                <a:gd name="T38" fmla="*/ 14252959 w 153"/>
                <a:gd name="T39" fmla="*/ 13412006 h 167"/>
                <a:gd name="T40" fmla="*/ 14252959 w 153"/>
                <a:gd name="T41" fmla="*/ 10092257 h 167"/>
                <a:gd name="T42" fmla="*/ 3729668 w 153"/>
                <a:gd name="T43" fmla="*/ 1540385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28" y="116"/>
                  </a:moveTo>
                  <a:cubicBezTo>
                    <a:pt x="28" y="132"/>
                    <a:pt x="42" y="138"/>
                    <a:pt x="59" y="138"/>
                  </a:cubicBezTo>
                  <a:cubicBezTo>
                    <a:pt x="93" y="138"/>
                    <a:pt x="107" y="116"/>
                    <a:pt x="107" y="101"/>
                  </a:cubicBezTo>
                  <a:lnTo>
                    <a:pt x="107" y="76"/>
                  </a:lnTo>
                  <a:cubicBezTo>
                    <a:pt x="87" y="90"/>
                    <a:pt x="28" y="76"/>
                    <a:pt x="28"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4" name="Freeform 141"/>
            <p:cNvSpPr>
              <a:spLocks noChangeArrowheads="1"/>
            </p:cNvSpPr>
            <p:nvPr/>
          </p:nvSpPr>
          <p:spPr bwMode="auto">
            <a:xfrm>
              <a:off x="8217935" y="5458958"/>
              <a:ext cx="54572" cy="81141"/>
            </a:xfrm>
            <a:custGeom>
              <a:avLst/>
              <a:gdLst>
                <a:gd name="T0" fmla="*/ 19721593 w 150"/>
                <a:gd name="T1" fmla="*/ 28745456 h 226"/>
                <a:gd name="T2" fmla="*/ 16412711 w 150"/>
                <a:gd name="T3" fmla="*/ 28745456 h 226"/>
                <a:gd name="T4" fmla="*/ 16412711 w 150"/>
                <a:gd name="T5" fmla="*/ 25780578 h 226"/>
                <a:gd name="T6" fmla="*/ 16412711 w 150"/>
                <a:gd name="T7" fmla="*/ 25780578 h 226"/>
                <a:gd name="T8" fmla="*/ 9662155 w 150"/>
                <a:gd name="T9" fmla="*/ 29003240 h 226"/>
                <a:gd name="T10" fmla="*/ 0 w 150"/>
                <a:gd name="T11" fmla="*/ 18175225 h 226"/>
                <a:gd name="T12" fmla="*/ 9662155 w 150"/>
                <a:gd name="T13" fmla="*/ 7218677 h 226"/>
                <a:gd name="T14" fmla="*/ 16412711 w 150"/>
                <a:gd name="T15" fmla="*/ 10570231 h 226"/>
                <a:gd name="T16" fmla="*/ 16412711 w 150"/>
                <a:gd name="T17" fmla="*/ 10570231 h 226"/>
                <a:gd name="T18" fmla="*/ 16412711 w 150"/>
                <a:gd name="T19" fmla="*/ 0 h 226"/>
                <a:gd name="T20" fmla="*/ 19721593 w 150"/>
                <a:gd name="T21" fmla="*/ 0 h 226"/>
                <a:gd name="T22" fmla="*/ 19721593 w 150"/>
                <a:gd name="T23" fmla="*/ 28745456 h 226"/>
                <a:gd name="T24" fmla="*/ 10059439 w 150"/>
                <a:gd name="T25" fmla="*/ 26167254 h 226"/>
                <a:gd name="T26" fmla="*/ 16412711 w 150"/>
                <a:gd name="T27" fmla="*/ 18561901 h 226"/>
                <a:gd name="T28" fmla="*/ 9662155 w 150"/>
                <a:gd name="T29" fmla="*/ 10570231 h 226"/>
                <a:gd name="T30" fmla="*/ 3308882 w 150"/>
                <a:gd name="T31" fmla="*/ 18561901 h 226"/>
                <a:gd name="T32" fmla="*/ 10059439 w 150"/>
                <a:gd name="T33" fmla="*/ 26167254 h 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0" h="226">
                  <a:moveTo>
                    <a:pt x="149" y="223"/>
                  </a:moveTo>
                  <a:lnTo>
                    <a:pt x="124" y="223"/>
                  </a:lnTo>
                  <a:lnTo>
                    <a:pt x="124" y="200"/>
                  </a:lnTo>
                  <a:cubicBezTo>
                    <a:pt x="115" y="217"/>
                    <a:pt x="95" y="225"/>
                    <a:pt x="73" y="225"/>
                  </a:cubicBezTo>
                  <a:cubicBezTo>
                    <a:pt x="25" y="225"/>
                    <a:pt x="0" y="186"/>
                    <a:pt x="0" y="141"/>
                  </a:cubicBezTo>
                  <a:cubicBezTo>
                    <a:pt x="0" y="96"/>
                    <a:pt x="25" y="56"/>
                    <a:pt x="73" y="56"/>
                  </a:cubicBezTo>
                  <a:cubicBezTo>
                    <a:pt x="90" y="56"/>
                    <a:pt x="112" y="62"/>
                    <a:pt x="124" y="82"/>
                  </a:cubicBezTo>
                  <a:lnTo>
                    <a:pt x="124" y="0"/>
                  </a:lnTo>
                  <a:lnTo>
                    <a:pt x="149" y="0"/>
                  </a:lnTo>
                  <a:lnTo>
                    <a:pt x="149" y="223"/>
                  </a:lnTo>
                  <a:close/>
                  <a:moveTo>
                    <a:pt x="76" y="203"/>
                  </a:moveTo>
                  <a:cubicBezTo>
                    <a:pt x="112" y="203"/>
                    <a:pt x="124" y="172"/>
                    <a:pt x="124" y="144"/>
                  </a:cubicBezTo>
                  <a:cubicBezTo>
                    <a:pt x="124" y="113"/>
                    <a:pt x="110" y="82"/>
                    <a:pt x="73" y="82"/>
                  </a:cubicBezTo>
                  <a:cubicBezTo>
                    <a:pt x="36" y="82"/>
                    <a:pt x="25" y="113"/>
                    <a:pt x="25" y="144"/>
                  </a:cubicBezTo>
                  <a:cubicBezTo>
                    <a:pt x="25" y="175"/>
                    <a:pt x="42" y="203"/>
                    <a:pt x="76" y="203"/>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5" name="Freeform 142"/>
            <p:cNvSpPr>
              <a:spLocks noChangeArrowheads="1"/>
            </p:cNvSpPr>
            <p:nvPr/>
          </p:nvSpPr>
          <p:spPr bwMode="auto">
            <a:xfrm>
              <a:off x="8278853" y="5483047"/>
              <a:ext cx="55841" cy="60856"/>
            </a:xfrm>
            <a:custGeom>
              <a:avLst/>
              <a:gdLst>
                <a:gd name="T0" fmla="*/ 20247290 w 153"/>
                <a:gd name="T1" fmla="*/ 21379770 h 167"/>
                <a:gd name="T2" fmla="*/ 17583345 w 153"/>
                <a:gd name="T3" fmla="*/ 22043719 h 167"/>
                <a:gd name="T4" fmla="*/ 14652605 w 153"/>
                <a:gd name="T5" fmla="*/ 18723606 h 167"/>
                <a:gd name="T6" fmla="*/ 7060054 w 153"/>
                <a:gd name="T7" fmla="*/ 22043719 h 167"/>
                <a:gd name="T8" fmla="*/ 0 w 153"/>
                <a:gd name="T9" fmla="*/ 16067806 h 167"/>
                <a:gd name="T10" fmla="*/ 7060054 w 153"/>
                <a:gd name="T11" fmla="*/ 9295663 h 167"/>
                <a:gd name="T12" fmla="*/ 14252959 w 153"/>
                <a:gd name="T13" fmla="*/ 6374210 h 167"/>
                <a:gd name="T14" fmla="*/ 9324352 w 153"/>
                <a:gd name="T15" fmla="*/ 2921452 h 167"/>
                <a:gd name="T16" fmla="*/ 4129314 w 153"/>
                <a:gd name="T17" fmla="*/ 7038160 h 167"/>
                <a:gd name="T18" fmla="*/ 666077 w 153"/>
                <a:gd name="T19" fmla="*/ 7038160 h 167"/>
                <a:gd name="T20" fmla="*/ 9723998 w 153"/>
                <a:gd name="T21" fmla="*/ 0 h 167"/>
                <a:gd name="T22" fmla="*/ 17583345 w 153"/>
                <a:gd name="T23" fmla="*/ 5975549 h 167"/>
                <a:gd name="T24" fmla="*/ 17583345 w 153"/>
                <a:gd name="T25" fmla="*/ 16864765 h 167"/>
                <a:gd name="T26" fmla="*/ 18781920 w 153"/>
                <a:gd name="T27" fmla="*/ 19122267 h 167"/>
                <a:gd name="T28" fmla="*/ 19847643 w 153"/>
                <a:gd name="T29" fmla="*/ 18723606 h 167"/>
                <a:gd name="T30" fmla="*/ 19847643 w 153"/>
                <a:gd name="T31" fmla="*/ 21379770 h 167"/>
                <a:gd name="T32" fmla="*/ 20247290 w 153"/>
                <a:gd name="T33" fmla="*/ 21379770 h 167"/>
                <a:gd name="T34" fmla="*/ 4129314 w 153"/>
                <a:gd name="T35" fmla="*/ 15403856 h 167"/>
                <a:gd name="T36" fmla="*/ 8258628 w 153"/>
                <a:gd name="T37" fmla="*/ 18325309 h 167"/>
                <a:gd name="T38" fmla="*/ 14652605 w 153"/>
                <a:gd name="T39" fmla="*/ 13412006 h 167"/>
                <a:gd name="T40" fmla="*/ 14652605 w 153"/>
                <a:gd name="T41" fmla="*/ 10092257 h 167"/>
                <a:gd name="T42" fmla="*/ 4129314 w 153"/>
                <a:gd name="T43" fmla="*/ 15403856 h 16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53" h="167">
                  <a:moveTo>
                    <a:pt x="152" y="161"/>
                  </a:moveTo>
                  <a:cubicBezTo>
                    <a:pt x="147" y="163"/>
                    <a:pt x="141" y="166"/>
                    <a:pt x="132" y="166"/>
                  </a:cubicBezTo>
                  <a:cubicBezTo>
                    <a:pt x="118" y="166"/>
                    <a:pt x="110" y="158"/>
                    <a:pt x="110" y="141"/>
                  </a:cubicBezTo>
                  <a:cubicBezTo>
                    <a:pt x="96" y="158"/>
                    <a:pt x="76" y="166"/>
                    <a:pt x="53" y="166"/>
                  </a:cubicBezTo>
                  <a:cubicBezTo>
                    <a:pt x="25" y="166"/>
                    <a:pt x="0" y="152"/>
                    <a:pt x="0" y="121"/>
                  </a:cubicBezTo>
                  <a:cubicBezTo>
                    <a:pt x="0" y="84"/>
                    <a:pt x="28" y="76"/>
                    <a:pt x="53" y="70"/>
                  </a:cubicBezTo>
                  <a:cubicBezTo>
                    <a:pt x="82" y="65"/>
                    <a:pt x="107" y="68"/>
                    <a:pt x="107" y="48"/>
                  </a:cubicBezTo>
                  <a:cubicBezTo>
                    <a:pt x="107" y="25"/>
                    <a:pt x="87" y="22"/>
                    <a:pt x="70" y="22"/>
                  </a:cubicBezTo>
                  <a:cubicBezTo>
                    <a:pt x="48" y="22"/>
                    <a:pt x="31" y="28"/>
                    <a:pt x="31" y="53"/>
                  </a:cubicBezTo>
                  <a:lnTo>
                    <a:pt x="5" y="53"/>
                  </a:lnTo>
                  <a:cubicBezTo>
                    <a:pt x="8" y="14"/>
                    <a:pt x="37" y="0"/>
                    <a:pt x="73" y="0"/>
                  </a:cubicBezTo>
                  <a:cubicBezTo>
                    <a:pt x="101" y="0"/>
                    <a:pt x="132" y="5"/>
                    <a:pt x="132" y="45"/>
                  </a:cubicBezTo>
                  <a:lnTo>
                    <a:pt x="132" y="127"/>
                  </a:lnTo>
                  <a:cubicBezTo>
                    <a:pt x="132" y="138"/>
                    <a:pt x="132" y="144"/>
                    <a:pt x="141" y="144"/>
                  </a:cubicBezTo>
                  <a:cubicBezTo>
                    <a:pt x="144" y="144"/>
                    <a:pt x="147" y="144"/>
                    <a:pt x="149" y="141"/>
                  </a:cubicBezTo>
                  <a:lnTo>
                    <a:pt x="149" y="161"/>
                  </a:lnTo>
                  <a:lnTo>
                    <a:pt x="152" y="161"/>
                  </a:lnTo>
                  <a:close/>
                  <a:moveTo>
                    <a:pt x="31" y="116"/>
                  </a:moveTo>
                  <a:cubicBezTo>
                    <a:pt x="31" y="132"/>
                    <a:pt x="45" y="138"/>
                    <a:pt x="62" y="138"/>
                  </a:cubicBezTo>
                  <a:cubicBezTo>
                    <a:pt x="96" y="138"/>
                    <a:pt x="110" y="116"/>
                    <a:pt x="110" y="101"/>
                  </a:cubicBezTo>
                  <a:lnTo>
                    <a:pt x="110" y="76"/>
                  </a:lnTo>
                  <a:cubicBezTo>
                    <a:pt x="90" y="90"/>
                    <a:pt x="31" y="76"/>
                    <a:pt x="31" y="116"/>
                  </a:cubicBezTo>
                  <a:close/>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grpSp>
        <p:nvGrpSpPr>
          <p:cNvPr id="106" name="Group 146"/>
          <p:cNvGrpSpPr>
            <a:grpSpLocks/>
          </p:cNvGrpSpPr>
          <p:nvPr userDrawn="1"/>
        </p:nvGrpSpPr>
        <p:grpSpPr bwMode="auto">
          <a:xfrm>
            <a:off x="865188" y="4467226"/>
            <a:ext cx="715962" cy="292100"/>
            <a:chOff x="1992313" y="5414963"/>
            <a:chExt cx="573087" cy="233362"/>
          </a:xfrm>
        </p:grpSpPr>
        <p:sp>
          <p:nvSpPr>
            <p:cNvPr id="107" name="Freeform 143"/>
            <p:cNvSpPr>
              <a:spLocks noChangeArrowheads="1"/>
            </p:cNvSpPr>
            <p:nvPr/>
          </p:nvSpPr>
          <p:spPr bwMode="auto">
            <a:xfrm>
              <a:off x="2349380" y="5477109"/>
              <a:ext cx="82596" cy="15219"/>
            </a:xfrm>
            <a:custGeom>
              <a:avLst/>
              <a:gdLst>
                <a:gd name="T0" fmla="*/ 0 w 230"/>
                <a:gd name="T1" fmla="*/ 0 h 43"/>
                <a:gd name="T2" fmla="*/ 27726759 w 230"/>
                <a:gd name="T3" fmla="*/ 0 h 43"/>
                <a:gd name="T4" fmla="*/ 29532379 w 230"/>
                <a:gd name="T5" fmla="*/ 5261173 h 43"/>
                <a:gd name="T6" fmla="*/ 0 w 230"/>
                <a:gd name="T7" fmla="*/ 5261173 h 43"/>
                <a:gd name="T8" fmla="*/ 0 w 23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0" h="43">
                  <a:moveTo>
                    <a:pt x="0" y="0"/>
                  </a:moveTo>
                  <a:lnTo>
                    <a:pt x="215" y="0"/>
                  </a:lnTo>
                  <a:cubicBezTo>
                    <a:pt x="220" y="19"/>
                    <a:pt x="223" y="28"/>
                    <a:pt x="22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8" name="Freeform 144"/>
            <p:cNvSpPr>
              <a:spLocks noChangeArrowheads="1"/>
            </p:cNvSpPr>
            <p:nvPr/>
          </p:nvSpPr>
          <p:spPr bwMode="auto">
            <a:xfrm>
              <a:off x="2451037" y="5477109"/>
              <a:ext cx="83866" cy="15219"/>
            </a:xfrm>
            <a:custGeom>
              <a:avLst/>
              <a:gdLst>
                <a:gd name="T0" fmla="*/ 30057142 w 233"/>
                <a:gd name="T1" fmla="*/ 5261173 h 43"/>
                <a:gd name="T2" fmla="*/ 0 w 233"/>
                <a:gd name="T3" fmla="*/ 5261173 h 43"/>
                <a:gd name="T4" fmla="*/ 2202472 w 233"/>
                <a:gd name="T5" fmla="*/ 0 h 43"/>
                <a:gd name="T6" fmla="*/ 30057142 w 233"/>
                <a:gd name="T7" fmla="*/ 0 h 43"/>
                <a:gd name="T8" fmla="*/ 30057142 w 233"/>
                <a:gd name="T9" fmla="*/ 526117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33" h="43">
                  <a:moveTo>
                    <a:pt x="232" y="42"/>
                  </a:moveTo>
                  <a:lnTo>
                    <a:pt x="0" y="42"/>
                  </a:lnTo>
                  <a:lnTo>
                    <a:pt x="17" y="0"/>
                  </a:lnTo>
                  <a:lnTo>
                    <a:pt x="232" y="0"/>
                  </a:lnTo>
                  <a:lnTo>
                    <a:pt x="232"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9" name="Freeform 145"/>
            <p:cNvSpPr>
              <a:spLocks noChangeArrowheads="1"/>
            </p:cNvSpPr>
            <p:nvPr/>
          </p:nvSpPr>
          <p:spPr bwMode="auto">
            <a:xfrm>
              <a:off x="2393855" y="5507547"/>
              <a:ext cx="48287" cy="15219"/>
            </a:xfrm>
            <a:custGeom>
              <a:avLst/>
              <a:gdLst>
                <a:gd name="T0" fmla="*/ 0 w 131"/>
                <a:gd name="T1" fmla="*/ 0 h 44"/>
                <a:gd name="T2" fmla="*/ 15760729 w 131"/>
                <a:gd name="T3" fmla="*/ 0 h 44"/>
                <a:gd name="T4" fmla="*/ 17662721 w 131"/>
                <a:gd name="T5" fmla="*/ 5144368 h 44"/>
                <a:gd name="T6" fmla="*/ 1901992 w 131"/>
                <a:gd name="T7" fmla="*/ 5144368 h 44"/>
                <a:gd name="T8" fmla="*/ 0 w 131"/>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4">
                  <a:moveTo>
                    <a:pt x="0" y="0"/>
                  </a:moveTo>
                  <a:lnTo>
                    <a:pt x="116" y="0"/>
                  </a:lnTo>
                  <a:cubicBezTo>
                    <a:pt x="119" y="8"/>
                    <a:pt x="129" y="40"/>
                    <a:pt x="130" y="43"/>
                  </a:cubicBezTo>
                  <a:lnTo>
                    <a:pt x="14"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0" name="Freeform 146"/>
            <p:cNvSpPr>
              <a:spLocks noChangeArrowheads="1"/>
            </p:cNvSpPr>
            <p:nvPr/>
          </p:nvSpPr>
          <p:spPr bwMode="auto">
            <a:xfrm>
              <a:off x="2442142" y="5507547"/>
              <a:ext cx="47016" cy="16487"/>
            </a:xfrm>
            <a:custGeom>
              <a:avLst/>
              <a:gdLst>
                <a:gd name="T0" fmla="*/ 14941757 w 131"/>
                <a:gd name="T1" fmla="*/ 5660303 h 47"/>
                <a:gd name="T2" fmla="*/ 0 w 131"/>
                <a:gd name="T3" fmla="*/ 5660303 h 47"/>
                <a:gd name="T4" fmla="*/ 1803476 w 131"/>
                <a:gd name="T5" fmla="*/ 0 h 47"/>
                <a:gd name="T6" fmla="*/ 16745233 w 131"/>
                <a:gd name="T7" fmla="*/ 0 h 47"/>
                <a:gd name="T8" fmla="*/ 14941757 w 131"/>
                <a:gd name="T9" fmla="*/ 5660303 h 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 h="47">
                  <a:moveTo>
                    <a:pt x="116" y="46"/>
                  </a:moveTo>
                  <a:lnTo>
                    <a:pt x="0" y="46"/>
                  </a:lnTo>
                  <a:lnTo>
                    <a:pt x="14" y="0"/>
                  </a:lnTo>
                  <a:lnTo>
                    <a:pt x="130" y="0"/>
                  </a:lnTo>
                  <a:lnTo>
                    <a:pt x="116" y="46"/>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1" name="Freeform 147"/>
            <p:cNvSpPr>
              <a:spLocks noChangeArrowheads="1"/>
            </p:cNvSpPr>
            <p:nvPr/>
          </p:nvSpPr>
          <p:spPr bwMode="auto">
            <a:xfrm>
              <a:off x="2406562" y="5539254"/>
              <a:ext cx="73701" cy="15219"/>
            </a:xfrm>
            <a:custGeom>
              <a:avLst/>
              <a:gdLst>
                <a:gd name="T0" fmla="*/ 24893425 w 202"/>
                <a:gd name="T1" fmla="*/ 5261173 h 43"/>
                <a:gd name="T2" fmla="*/ 1863687 w 202"/>
                <a:gd name="T3" fmla="*/ 5261173 h 43"/>
                <a:gd name="T4" fmla="*/ 0 w 202"/>
                <a:gd name="T5" fmla="*/ 0 h 43"/>
                <a:gd name="T6" fmla="*/ 26757112 w 202"/>
                <a:gd name="T7" fmla="*/ 0 h 43"/>
                <a:gd name="T8" fmla="*/ 24893425 w 202"/>
                <a:gd name="T9" fmla="*/ 526117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2" h="43">
                  <a:moveTo>
                    <a:pt x="187" y="42"/>
                  </a:moveTo>
                  <a:lnTo>
                    <a:pt x="14" y="42"/>
                  </a:lnTo>
                  <a:cubicBezTo>
                    <a:pt x="6" y="22"/>
                    <a:pt x="3" y="14"/>
                    <a:pt x="0" y="0"/>
                  </a:cubicBezTo>
                  <a:lnTo>
                    <a:pt x="201" y="0"/>
                  </a:lnTo>
                  <a:lnTo>
                    <a:pt x="18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2" name="Freeform 148"/>
            <p:cNvSpPr>
              <a:spLocks noChangeArrowheads="1"/>
            </p:cNvSpPr>
            <p:nvPr/>
          </p:nvSpPr>
          <p:spPr bwMode="auto">
            <a:xfrm>
              <a:off x="2349380" y="5568424"/>
              <a:ext cx="48287" cy="16487"/>
            </a:xfrm>
            <a:custGeom>
              <a:avLst/>
              <a:gdLst>
                <a:gd name="T0" fmla="*/ 8831361 w 131"/>
                <a:gd name="T1" fmla="*/ 6037240 h 44"/>
                <a:gd name="T2" fmla="*/ 0 w 131"/>
                <a:gd name="T3" fmla="*/ 6037240 h 44"/>
                <a:gd name="T4" fmla="*/ 0 w 131"/>
                <a:gd name="T5" fmla="*/ 0 h 44"/>
                <a:gd name="T6" fmla="*/ 17662721 w 131"/>
                <a:gd name="T7" fmla="*/ 0 h 44"/>
                <a:gd name="T8" fmla="*/ 17662721 w 131"/>
                <a:gd name="T9" fmla="*/ 6037240 h 44"/>
                <a:gd name="T10" fmla="*/ 8831361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3" name="Freeform 149"/>
            <p:cNvSpPr>
              <a:spLocks noChangeArrowheads="1"/>
            </p:cNvSpPr>
            <p:nvPr/>
          </p:nvSpPr>
          <p:spPr bwMode="auto">
            <a:xfrm>
              <a:off x="2487887" y="5568424"/>
              <a:ext cx="47016" cy="16487"/>
            </a:xfrm>
            <a:custGeom>
              <a:avLst/>
              <a:gdLst>
                <a:gd name="T0" fmla="*/ 8372796 w 131"/>
                <a:gd name="T1" fmla="*/ 6037240 h 44"/>
                <a:gd name="T2" fmla="*/ 0 w 131"/>
                <a:gd name="T3" fmla="*/ 6037240 h 44"/>
                <a:gd name="T4" fmla="*/ 0 w 131"/>
                <a:gd name="T5" fmla="*/ 0 h 44"/>
                <a:gd name="T6" fmla="*/ 16745233 w 131"/>
                <a:gd name="T7" fmla="*/ 0 h 44"/>
                <a:gd name="T8" fmla="*/ 16745233 w 131"/>
                <a:gd name="T9" fmla="*/ 6037240 h 44"/>
                <a:gd name="T10" fmla="*/ 8372796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4" name="Freeform 150"/>
            <p:cNvSpPr>
              <a:spLocks noChangeArrowheads="1"/>
            </p:cNvSpPr>
            <p:nvPr/>
          </p:nvSpPr>
          <p:spPr bwMode="auto">
            <a:xfrm>
              <a:off x="2349380" y="5539254"/>
              <a:ext cx="48287" cy="15219"/>
            </a:xfrm>
            <a:custGeom>
              <a:avLst/>
              <a:gdLst>
                <a:gd name="T0" fmla="*/ 8831361 w 131"/>
                <a:gd name="T1" fmla="*/ 5261173 h 43"/>
                <a:gd name="T2" fmla="*/ 0 w 131"/>
                <a:gd name="T3" fmla="*/ 5261173 h 43"/>
                <a:gd name="T4" fmla="*/ 0 w 131"/>
                <a:gd name="T5" fmla="*/ 0 h 43"/>
                <a:gd name="T6" fmla="*/ 17662721 w 131"/>
                <a:gd name="T7" fmla="*/ 0 h 43"/>
                <a:gd name="T8" fmla="*/ 17662721 w 131"/>
                <a:gd name="T9" fmla="*/ 5261173 h 43"/>
                <a:gd name="T10" fmla="*/ 8831361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5" name="Freeform 151"/>
            <p:cNvSpPr>
              <a:spLocks noChangeArrowheads="1"/>
            </p:cNvSpPr>
            <p:nvPr/>
          </p:nvSpPr>
          <p:spPr bwMode="auto">
            <a:xfrm>
              <a:off x="2487887" y="5539254"/>
              <a:ext cx="47016" cy="15219"/>
            </a:xfrm>
            <a:custGeom>
              <a:avLst/>
              <a:gdLst>
                <a:gd name="T0" fmla="*/ 8372796 w 131"/>
                <a:gd name="T1" fmla="*/ 5261173 h 43"/>
                <a:gd name="T2" fmla="*/ 0 w 131"/>
                <a:gd name="T3" fmla="*/ 5261173 h 43"/>
                <a:gd name="T4" fmla="*/ 0 w 131"/>
                <a:gd name="T5" fmla="*/ 0 h 43"/>
                <a:gd name="T6" fmla="*/ 16745233 w 131"/>
                <a:gd name="T7" fmla="*/ 0 h 43"/>
                <a:gd name="T8" fmla="*/ 16745233 w 131"/>
                <a:gd name="T9" fmla="*/ 5261173 h 43"/>
                <a:gd name="T10" fmla="*/ 8372796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6" name="Freeform 152"/>
            <p:cNvSpPr>
              <a:spLocks noChangeArrowheads="1"/>
            </p:cNvSpPr>
            <p:nvPr/>
          </p:nvSpPr>
          <p:spPr bwMode="auto">
            <a:xfrm>
              <a:off x="2349380" y="5507547"/>
              <a:ext cx="48287" cy="15219"/>
            </a:xfrm>
            <a:custGeom>
              <a:avLst/>
              <a:gdLst>
                <a:gd name="T0" fmla="*/ 8831361 w 131"/>
                <a:gd name="T1" fmla="*/ 5144368 h 44"/>
                <a:gd name="T2" fmla="*/ 0 w 131"/>
                <a:gd name="T3" fmla="*/ 5144368 h 44"/>
                <a:gd name="T4" fmla="*/ 0 w 131"/>
                <a:gd name="T5" fmla="*/ 0 h 44"/>
                <a:gd name="T6" fmla="*/ 17662721 w 131"/>
                <a:gd name="T7" fmla="*/ 0 h 44"/>
                <a:gd name="T8" fmla="*/ 17662721 w 131"/>
                <a:gd name="T9" fmla="*/ 5144368 h 44"/>
                <a:gd name="T10" fmla="*/ 8831361 w 131"/>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7" name="Freeform 153"/>
            <p:cNvSpPr>
              <a:spLocks noChangeArrowheads="1"/>
            </p:cNvSpPr>
            <p:nvPr/>
          </p:nvSpPr>
          <p:spPr bwMode="auto">
            <a:xfrm>
              <a:off x="2487887" y="5507547"/>
              <a:ext cx="47016" cy="15219"/>
            </a:xfrm>
            <a:custGeom>
              <a:avLst/>
              <a:gdLst>
                <a:gd name="T0" fmla="*/ 8372796 w 131"/>
                <a:gd name="T1" fmla="*/ 5144368 h 44"/>
                <a:gd name="T2" fmla="*/ 0 w 131"/>
                <a:gd name="T3" fmla="*/ 5144368 h 44"/>
                <a:gd name="T4" fmla="*/ 0 w 131"/>
                <a:gd name="T5" fmla="*/ 0 h 44"/>
                <a:gd name="T6" fmla="*/ 16745233 w 131"/>
                <a:gd name="T7" fmla="*/ 0 h 44"/>
                <a:gd name="T8" fmla="*/ 16745233 w 131"/>
                <a:gd name="T9" fmla="*/ 5144368 h 44"/>
                <a:gd name="T10" fmla="*/ 8372796 w 131"/>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8" name="Freeform 154"/>
            <p:cNvSpPr>
              <a:spLocks noChangeArrowheads="1"/>
            </p:cNvSpPr>
            <p:nvPr/>
          </p:nvSpPr>
          <p:spPr bwMode="auto">
            <a:xfrm>
              <a:off x="2317613" y="5600131"/>
              <a:ext cx="77513" cy="16488"/>
            </a:xfrm>
            <a:custGeom>
              <a:avLst/>
              <a:gdLst>
                <a:gd name="T0" fmla="*/ 13907635 w 215"/>
                <a:gd name="T1" fmla="*/ 6175331 h 43"/>
                <a:gd name="T2" fmla="*/ 0 w 215"/>
                <a:gd name="T3" fmla="*/ 6175331 h 43"/>
                <a:gd name="T4" fmla="*/ 0 w 215"/>
                <a:gd name="T5" fmla="*/ 0 h 43"/>
                <a:gd name="T6" fmla="*/ 27815270 w 215"/>
                <a:gd name="T7" fmla="*/ 0 h 43"/>
                <a:gd name="T8" fmla="*/ 27815270 w 215"/>
                <a:gd name="T9" fmla="*/ 6175331 h 43"/>
                <a:gd name="T10" fmla="*/ 13907635 w 215"/>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19" name="Freeform 155"/>
            <p:cNvSpPr>
              <a:spLocks noChangeArrowheads="1"/>
            </p:cNvSpPr>
            <p:nvPr/>
          </p:nvSpPr>
          <p:spPr bwMode="auto">
            <a:xfrm>
              <a:off x="2317613" y="5631838"/>
              <a:ext cx="77513" cy="16487"/>
            </a:xfrm>
            <a:custGeom>
              <a:avLst/>
              <a:gdLst>
                <a:gd name="T0" fmla="*/ 13907635 w 215"/>
                <a:gd name="T1" fmla="*/ 6174573 h 43"/>
                <a:gd name="T2" fmla="*/ 0 w 215"/>
                <a:gd name="T3" fmla="*/ 6174573 h 43"/>
                <a:gd name="T4" fmla="*/ 0 w 215"/>
                <a:gd name="T5" fmla="*/ 0 h 43"/>
                <a:gd name="T6" fmla="*/ 27815270 w 215"/>
                <a:gd name="T7" fmla="*/ 0 h 43"/>
                <a:gd name="T8" fmla="*/ 27815270 w 215"/>
                <a:gd name="T9" fmla="*/ 6174573 h 43"/>
                <a:gd name="T10" fmla="*/ 13907635 w 215"/>
                <a:gd name="T11" fmla="*/ 61745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0" name="Freeform 156"/>
            <p:cNvSpPr>
              <a:spLocks noChangeArrowheads="1"/>
            </p:cNvSpPr>
            <p:nvPr/>
          </p:nvSpPr>
          <p:spPr bwMode="auto">
            <a:xfrm>
              <a:off x="2146068" y="5568424"/>
              <a:ext cx="48287" cy="16487"/>
            </a:xfrm>
            <a:custGeom>
              <a:avLst/>
              <a:gdLst>
                <a:gd name="T0" fmla="*/ 8831361 w 131"/>
                <a:gd name="T1" fmla="*/ 6037240 h 44"/>
                <a:gd name="T2" fmla="*/ 0 w 131"/>
                <a:gd name="T3" fmla="*/ 6037240 h 44"/>
                <a:gd name="T4" fmla="*/ 0 w 131"/>
                <a:gd name="T5" fmla="*/ 0 h 44"/>
                <a:gd name="T6" fmla="*/ 17662721 w 131"/>
                <a:gd name="T7" fmla="*/ 0 h 44"/>
                <a:gd name="T8" fmla="*/ 17662721 w 131"/>
                <a:gd name="T9" fmla="*/ 6037240 h 44"/>
                <a:gd name="T10" fmla="*/ 8831361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1" name="Freeform 157"/>
            <p:cNvSpPr>
              <a:spLocks noChangeArrowheads="1"/>
            </p:cNvSpPr>
            <p:nvPr/>
          </p:nvSpPr>
          <p:spPr bwMode="auto">
            <a:xfrm>
              <a:off x="2146068" y="5477109"/>
              <a:ext cx="48287" cy="15219"/>
            </a:xfrm>
            <a:custGeom>
              <a:avLst/>
              <a:gdLst>
                <a:gd name="T0" fmla="*/ 8831361 w 131"/>
                <a:gd name="T1" fmla="*/ 5261173 h 43"/>
                <a:gd name="T2" fmla="*/ 0 w 131"/>
                <a:gd name="T3" fmla="*/ 5261173 h 43"/>
                <a:gd name="T4" fmla="*/ 0 w 131"/>
                <a:gd name="T5" fmla="*/ 0 h 43"/>
                <a:gd name="T6" fmla="*/ 17662721 w 131"/>
                <a:gd name="T7" fmla="*/ 0 h 43"/>
                <a:gd name="T8" fmla="*/ 17662721 w 131"/>
                <a:gd name="T9" fmla="*/ 5261173 h 43"/>
                <a:gd name="T10" fmla="*/ 8831361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2" name="Freeform 158"/>
            <p:cNvSpPr>
              <a:spLocks noChangeArrowheads="1"/>
            </p:cNvSpPr>
            <p:nvPr/>
          </p:nvSpPr>
          <p:spPr bwMode="auto">
            <a:xfrm>
              <a:off x="2022810" y="5568424"/>
              <a:ext cx="47016" cy="16487"/>
            </a:xfrm>
            <a:custGeom>
              <a:avLst/>
              <a:gdLst>
                <a:gd name="T0" fmla="*/ 8372796 w 131"/>
                <a:gd name="T1" fmla="*/ 6037240 h 44"/>
                <a:gd name="T2" fmla="*/ 0 w 131"/>
                <a:gd name="T3" fmla="*/ 6037240 h 44"/>
                <a:gd name="T4" fmla="*/ 0 w 131"/>
                <a:gd name="T5" fmla="*/ 0 h 44"/>
                <a:gd name="T6" fmla="*/ 16745233 w 131"/>
                <a:gd name="T7" fmla="*/ 0 h 44"/>
                <a:gd name="T8" fmla="*/ 16745233 w 131"/>
                <a:gd name="T9" fmla="*/ 6037240 h 44"/>
                <a:gd name="T10" fmla="*/ 8372796 w 131"/>
                <a:gd name="T11" fmla="*/ 603724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3" name="Freeform 159"/>
            <p:cNvSpPr>
              <a:spLocks noChangeArrowheads="1"/>
            </p:cNvSpPr>
            <p:nvPr/>
          </p:nvSpPr>
          <p:spPr bwMode="auto">
            <a:xfrm>
              <a:off x="2022810" y="5539254"/>
              <a:ext cx="47016" cy="15219"/>
            </a:xfrm>
            <a:custGeom>
              <a:avLst/>
              <a:gdLst>
                <a:gd name="T0" fmla="*/ 8372796 w 131"/>
                <a:gd name="T1" fmla="*/ 5261173 h 43"/>
                <a:gd name="T2" fmla="*/ 0 w 131"/>
                <a:gd name="T3" fmla="*/ 5261173 h 43"/>
                <a:gd name="T4" fmla="*/ 0 w 131"/>
                <a:gd name="T5" fmla="*/ 0 h 43"/>
                <a:gd name="T6" fmla="*/ 16745233 w 131"/>
                <a:gd name="T7" fmla="*/ 0 h 43"/>
                <a:gd name="T8" fmla="*/ 16745233 w 131"/>
                <a:gd name="T9" fmla="*/ 5261173 h 43"/>
                <a:gd name="T10" fmla="*/ 8372796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4" name="Freeform 160"/>
            <p:cNvSpPr>
              <a:spLocks noChangeArrowheads="1"/>
            </p:cNvSpPr>
            <p:nvPr/>
          </p:nvSpPr>
          <p:spPr bwMode="auto">
            <a:xfrm>
              <a:off x="2022810" y="5507547"/>
              <a:ext cx="47016" cy="15219"/>
            </a:xfrm>
            <a:custGeom>
              <a:avLst/>
              <a:gdLst>
                <a:gd name="T0" fmla="*/ 8372796 w 131"/>
                <a:gd name="T1" fmla="*/ 5144368 h 44"/>
                <a:gd name="T2" fmla="*/ 0 w 131"/>
                <a:gd name="T3" fmla="*/ 5144368 h 44"/>
                <a:gd name="T4" fmla="*/ 0 w 131"/>
                <a:gd name="T5" fmla="*/ 0 h 44"/>
                <a:gd name="T6" fmla="*/ 16745233 w 131"/>
                <a:gd name="T7" fmla="*/ 0 h 44"/>
                <a:gd name="T8" fmla="*/ 16745233 w 131"/>
                <a:gd name="T9" fmla="*/ 5144368 h 44"/>
                <a:gd name="T10" fmla="*/ 8372796 w 131"/>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4">
                  <a:moveTo>
                    <a:pt x="65" y="43"/>
                  </a:moveTo>
                  <a:lnTo>
                    <a:pt x="0" y="43"/>
                  </a:lnTo>
                  <a:lnTo>
                    <a:pt x="0" y="0"/>
                  </a:lnTo>
                  <a:lnTo>
                    <a:pt x="130" y="0"/>
                  </a:lnTo>
                  <a:lnTo>
                    <a:pt x="130" y="43"/>
                  </a:lnTo>
                  <a:lnTo>
                    <a:pt x="6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5" name="Freeform 161"/>
            <p:cNvSpPr>
              <a:spLocks noChangeArrowheads="1"/>
            </p:cNvSpPr>
            <p:nvPr/>
          </p:nvSpPr>
          <p:spPr bwMode="auto">
            <a:xfrm>
              <a:off x="2022810" y="5477109"/>
              <a:ext cx="47016" cy="15219"/>
            </a:xfrm>
            <a:custGeom>
              <a:avLst/>
              <a:gdLst>
                <a:gd name="T0" fmla="*/ 8372796 w 131"/>
                <a:gd name="T1" fmla="*/ 5261173 h 43"/>
                <a:gd name="T2" fmla="*/ 0 w 131"/>
                <a:gd name="T3" fmla="*/ 5261173 h 43"/>
                <a:gd name="T4" fmla="*/ 0 w 131"/>
                <a:gd name="T5" fmla="*/ 0 h 43"/>
                <a:gd name="T6" fmla="*/ 16745233 w 131"/>
                <a:gd name="T7" fmla="*/ 0 h 43"/>
                <a:gd name="T8" fmla="*/ 16745233 w 131"/>
                <a:gd name="T9" fmla="*/ 5261173 h 43"/>
                <a:gd name="T10" fmla="*/ 8372796 w 131"/>
                <a:gd name="T11" fmla="*/ 52611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1" h="43">
                  <a:moveTo>
                    <a:pt x="65" y="42"/>
                  </a:moveTo>
                  <a:lnTo>
                    <a:pt x="0" y="42"/>
                  </a:lnTo>
                  <a:lnTo>
                    <a:pt x="0" y="0"/>
                  </a:lnTo>
                  <a:lnTo>
                    <a:pt x="130" y="0"/>
                  </a:lnTo>
                  <a:lnTo>
                    <a:pt x="130" y="42"/>
                  </a:lnTo>
                  <a:lnTo>
                    <a:pt x="65"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6" name="Freeform 162"/>
            <p:cNvSpPr>
              <a:spLocks noChangeArrowheads="1"/>
            </p:cNvSpPr>
            <p:nvPr/>
          </p:nvSpPr>
          <p:spPr bwMode="auto">
            <a:xfrm>
              <a:off x="1992313" y="5600131"/>
              <a:ext cx="109281" cy="16488"/>
            </a:xfrm>
            <a:custGeom>
              <a:avLst/>
              <a:gdLst>
                <a:gd name="T0" fmla="*/ 19641727 w 303"/>
                <a:gd name="T1" fmla="*/ 6175331 h 43"/>
                <a:gd name="T2" fmla="*/ 0 w 303"/>
                <a:gd name="T3" fmla="*/ 6175331 h 43"/>
                <a:gd name="T4" fmla="*/ 0 w 303"/>
                <a:gd name="T5" fmla="*/ 0 h 43"/>
                <a:gd name="T6" fmla="*/ 39283454 w 303"/>
                <a:gd name="T7" fmla="*/ 0 h 43"/>
                <a:gd name="T8" fmla="*/ 39283454 w 303"/>
                <a:gd name="T9" fmla="*/ 6175331 h 43"/>
                <a:gd name="T10" fmla="*/ 19641727 w 303"/>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7" name="Freeform 163"/>
            <p:cNvSpPr>
              <a:spLocks noChangeArrowheads="1"/>
            </p:cNvSpPr>
            <p:nvPr/>
          </p:nvSpPr>
          <p:spPr bwMode="auto">
            <a:xfrm>
              <a:off x="1992313" y="5631838"/>
              <a:ext cx="109281" cy="16487"/>
            </a:xfrm>
            <a:custGeom>
              <a:avLst/>
              <a:gdLst>
                <a:gd name="T0" fmla="*/ 19641727 w 303"/>
                <a:gd name="T1" fmla="*/ 6174573 h 43"/>
                <a:gd name="T2" fmla="*/ 0 w 303"/>
                <a:gd name="T3" fmla="*/ 6174573 h 43"/>
                <a:gd name="T4" fmla="*/ 0 w 303"/>
                <a:gd name="T5" fmla="*/ 0 h 43"/>
                <a:gd name="T6" fmla="*/ 39283454 w 303"/>
                <a:gd name="T7" fmla="*/ 0 h 43"/>
                <a:gd name="T8" fmla="*/ 39283454 w 303"/>
                <a:gd name="T9" fmla="*/ 6174573 h 43"/>
                <a:gd name="T10" fmla="*/ 19641727 w 303"/>
                <a:gd name="T11" fmla="*/ 61745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8" name="Freeform 164"/>
            <p:cNvSpPr>
              <a:spLocks noChangeArrowheads="1"/>
            </p:cNvSpPr>
            <p:nvPr/>
          </p:nvSpPr>
          <p:spPr bwMode="auto">
            <a:xfrm>
              <a:off x="1992313" y="5414963"/>
              <a:ext cx="109281" cy="16488"/>
            </a:xfrm>
            <a:custGeom>
              <a:avLst/>
              <a:gdLst>
                <a:gd name="T0" fmla="*/ 19641727 w 303"/>
                <a:gd name="T1" fmla="*/ 6175331 h 43"/>
                <a:gd name="T2" fmla="*/ 0 w 303"/>
                <a:gd name="T3" fmla="*/ 6175331 h 43"/>
                <a:gd name="T4" fmla="*/ 0 w 303"/>
                <a:gd name="T5" fmla="*/ 0 h 43"/>
                <a:gd name="T6" fmla="*/ 39283454 w 303"/>
                <a:gd name="T7" fmla="*/ 0 h 43"/>
                <a:gd name="T8" fmla="*/ 39283454 w 303"/>
                <a:gd name="T9" fmla="*/ 6175331 h 43"/>
                <a:gd name="T10" fmla="*/ 19641727 w 303"/>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3">
                  <a:moveTo>
                    <a:pt x="151" y="42"/>
                  </a:moveTo>
                  <a:lnTo>
                    <a:pt x="0" y="42"/>
                  </a:lnTo>
                  <a:lnTo>
                    <a:pt x="0" y="0"/>
                  </a:lnTo>
                  <a:lnTo>
                    <a:pt x="302" y="0"/>
                  </a:lnTo>
                  <a:lnTo>
                    <a:pt x="302" y="42"/>
                  </a:lnTo>
                  <a:lnTo>
                    <a:pt x="151"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29" name="Freeform 165"/>
            <p:cNvSpPr>
              <a:spLocks noChangeArrowheads="1"/>
            </p:cNvSpPr>
            <p:nvPr/>
          </p:nvSpPr>
          <p:spPr bwMode="auto">
            <a:xfrm>
              <a:off x="1992313" y="5445402"/>
              <a:ext cx="109281" cy="15219"/>
            </a:xfrm>
            <a:custGeom>
              <a:avLst/>
              <a:gdLst>
                <a:gd name="T0" fmla="*/ 19641727 w 303"/>
                <a:gd name="T1" fmla="*/ 5144368 h 44"/>
                <a:gd name="T2" fmla="*/ 0 w 303"/>
                <a:gd name="T3" fmla="*/ 5144368 h 44"/>
                <a:gd name="T4" fmla="*/ 0 w 303"/>
                <a:gd name="T5" fmla="*/ 0 h 44"/>
                <a:gd name="T6" fmla="*/ 39283454 w 303"/>
                <a:gd name="T7" fmla="*/ 0 h 44"/>
                <a:gd name="T8" fmla="*/ 39283454 w 303"/>
                <a:gd name="T9" fmla="*/ 5144368 h 44"/>
                <a:gd name="T10" fmla="*/ 19641727 w 303"/>
                <a:gd name="T11" fmla="*/ 5144368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03" h="44">
                  <a:moveTo>
                    <a:pt x="151" y="43"/>
                  </a:moveTo>
                  <a:lnTo>
                    <a:pt x="0" y="43"/>
                  </a:lnTo>
                  <a:lnTo>
                    <a:pt x="0" y="0"/>
                  </a:lnTo>
                  <a:lnTo>
                    <a:pt x="302" y="0"/>
                  </a:lnTo>
                  <a:lnTo>
                    <a:pt x="302" y="43"/>
                  </a:lnTo>
                  <a:lnTo>
                    <a:pt x="151"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0" name="Freeform 166"/>
            <p:cNvSpPr>
              <a:spLocks noChangeArrowheads="1"/>
            </p:cNvSpPr>
            <p:nvPr/>
          </p:nvSpPr>
          <p:spPr bwMode="auto">
            <a:xfrm>
              <a:off x="2317613" y="5414963"/>
              <a:ext cx="94032" cy="16488"/>
            </a:xfrm>
            <a:custGeom>
              <a:avLst/>
              <a:gdLst>
                <a:gd name="T0" fmla="*/ 0 w 260"/>
                <a:gd name="T1" fmla="*/ 0 h 43"/>
                <a:gd name="T2" fmla="*/ 32045744 w 260"/>
                <a:gd name="T3" fmla="*/ 0 h 43"/>
                <a:gd name="T4" fmla="*/ 33876836 w 260"/>
                <a:gd name="T5" fmla="*/ 6175331 h 43"/>
                <a:gd name="T6" fmla="*/ 0 w 260"/>
                <a:gd name="T7" fmla="*/ 6175331 h 43"/>
                <a:gd name="T8" fmla="*/ 0 w 26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0" h="43">
                  <a:moveTo>
                    <a:pt x="0" y="0"/>
                  </a:moveTo>
                  <a:lnTo>
                    <a:pt x="245" y="0"/>
                  </a:lnTo>
                  <a:cubicBezTo>
                    <a:pt x="251" y="14"/>
                    <a:pt x="254" y="22"/>
                    <a:pt x="259"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1" name="Freeform 167"/>
            <p:cNvSpPr>
              <a:spLocks noChangeArrowheads="1"/>
            </p:cNvSpPr>
            <p:nvPr/>
          </p:nvSpPr>
          <p:spPr bwMode="auto">
            <a:xfrm>
              <a:off x="2317613" y="5445402"/>
              <a:ext cx="105468" cy="15219"/>
            </a:xfrm>
            <a:custGeom>
              <a:avLst/>
              <a:gdLst>
                <a:gd name="T0" fmla="*/ 0 w 289"/>
                <a:gd name="T1" fmla="*/ 0 h 44"/>
                <a:gd name="T2" fmla="*/ 36491928 w 289"/>
                <a:gd name="T3" fmla="*/ 0 h 44"/>
                <a:gd name="T4" fmla="*/ 38356412 w 289"/>
                <a:gd name="T5" fmla="*/ 5144368 h 44"/>
                <a:gd name="T6" fmla="*/ 0 w 289"/>
                <a:gd name="T7" fmla="*/ 5144368 h 44"/>
                <a:gd name="T8" fmla="*/ 0 w 289"/>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9" h="44">
                  <a:moveTo>
                    <a:pt x="0" y="0"/>
                  </a:moveTo>
                  <a:lnTo>
                    <a:pt x="274" y="0"/>
                  </a:lnTo>
                  <a:lnTo>
                    <a:pt x="288" y="43"/>
                  </a:lnTo>
                  <a:lnTo>
                    <a:pt x="0" y="43"/>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2" name="Freeform 168"/>
            <p:cNvSpPr>
              <a:spLocks noChangeArrowheads="1"/>
            </p:cNvSpPr>
            <p:nvPr/>
          </p:nvSpPr>
          <p:spPr bwMode="auto">
            <a:xfrm>
              <a:off x="2473909" y="5414963"/>
              <a:ext cx="91491" cy="16488"/>
            </a:xfrm>
            <a:custGeom>
              <a:avLst/>
              <a:gdLst>
                <a:gd name="T0" fmla="*/ 32443705 w 257"/>
                <a:gd name="T1" fmla="*/ 0 h 43"/>
                <a:gd name="T2" fmla="*/ 32443705 w 257"/>
                <a:gd name="T3" fmla="*/ 6175331 h 43"/>
                <a:gd name="T4" fmla="*/ 0 w 257"/>
                <a:gd name="T5" fmla="*/ 6175331 h 43"/>
                <a:gd name="T6" fmla="*/ 1774285 w 257"/>
                <a:gd name="T7" fmla="*/ 0 h 43"/>
                <a:gd name="T8" fmla="*/ 32443705 w 25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7" h="43">
                  <a:moveTo>
                    <a:pt x="256" y="0"/>
                  </a:moveTo>
                  <a:lnTo>
                    <a:pt x="256" y="42"/>
                  </a:lnTo>
                  <a:lnTo>
                    <a:pt x="0" y="42"/>
                  </a:lnTo>
                  <a:lnTo>
                    <a:pt x="14" y="0"/>
                  </a:lnTo>
                  <a:lnTo>
                    <a:pt x="256"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3" name="Freeform 169"/>
            <p:cNvSpPr>
              <a:spLocks noChangeArrowheads="1"/>
            </p:cNvSpPr>
            <p:nvPr/>
          </p:nvSpPr>
          <p:spPr bwMode="auto">
            <a:xfrm>
              <a:off x="2462473" y="5445402"/>
              <a:ext cx="102927" cy="15219"/>
            </a:xfrm>
            <a:custGeom>
              <a:avLst/>
              <a:gdLst>
                <a:gd name="T0" fmla="*/ 36912285 w 286"/>
                <a:gd name="T1" fmla="*/ 5144368 h 44"/>
                <a:gd name="T2" fmla="*/ 0 w 286"/>
                <a:gd name="T3" fmla="*/ 5144368 h 44"/>
                <a:gd name="T4" fmla="*/ 1942657 w 286"/>
                <a:gd name="T5" fmla="*/ 0 h 44"/>
                <a:gd name="T6" fmla="*/ 36912285 w 286"/>
                <a:gd name="T7" fmla="*/ 0 h 44"/>
                <a:gd name="T8" fmla="*/ 36912285 w 286"/>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6" h="44">
                  <a:moveTo>
                    <a:pt x="285" y="43"/>
                  </a:moveTo>
                  <a:lnTo>
                    <a:pt x="0" y="43"/>
                  </a:lnTo>
                  <a:lnTo>
                    <a:pt x="15" y="0"/>
                  </a:lnTo>
                  <a:lnTo>
                    <a:pt x="285" y="0"/>
                  </a:lnTo>
                  <a:lnTo>
                    <a:pt x="285"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4" name="Freeform 170"/>
            <p:cNvSpPr>
              <a:spLocks noChangeArrowheads="1"/>
            </p:cNvSpPr>
            <p:nvPr/>
          </p:nvSpPr>
          <p:spPr bwMode="auto">
            <a:xfrm>
              <a:off x="2487887" y="5600131"/>
              <a:ext cx="77513" cy="16488"/>
            </a:xfrm>
            <a:custGeom>
              <a:avLst/>
              <a:gdLst>
                <a:gd name="T0" fmla="*/ 13907635 w 215"/>
                <a:gd name="T1" fmla="*/ 6175331 h 43"/>
                <a:gd name="T2" fmla="*/ 0 w 215"/>
                <a:gd name="T3" fmla="*/ 6175331 h 43"/>
                <a:gd name="T4" fmla="*/ 0 w 215"/>
                <a:gd name="T5" fmla="*/ 0 h 43"/>
                <a:gd name="T6" fmla="*/ 27815270 w 215"/>
                <a:gd name="T7" fmla="*/ 0 h 43"/>
                <a:gd name="T8" fmla="*/ 27815270 w 215"/>
                <a:gd name="T9" fmla="*/ 6175331 h 43"/>
                <a:gd name="T10" fmla="*/ 13907635 w 215"/>
                <a:gd name="T11" fmla="*/ 6175331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5" name="Freeform 171"/>
            <p:cNvSpPr>
              <a:spLocks noChangeArrowheads="1"/>
            </p:cNvSpPr>
            <p:nvPr/>
          </p:nvSpPr>
          <p:spPr bwMode="auto">
            <a:xfrm>
              <a:off x="2487887" y="5631838"/>
              <a:ext cx="77513" cy="16487"/>
            </a:xfrm>
            <a:custGeom>
              <a:avLst/>
              <a:gdLst>
                <a:gd name="T0" fmla="*/ 13907635 w 215"/>
                <a:gd name="T1" fmla="*/ 6174573 h 43"/>
                <a:gd name="T2" fmla="*/ 0 w 215"/>
                <a:gd name="T3" fmla="*/ 6174573 h 43"/>
                <a:gd name="T4" fmla="*/ 0 w 215"/>
                <a:gd name="T5" fmla="*/ 0 h 43"/>
                <a:gd name="T6" fmla="*/ 27815270 w 215"/>
                <a:gd name="T7" fmla="*/ 0 h 43"/>
                <a:gd name="T8" fmla="*/ 27815270 w 215"/>
                <a:gd name="T9" fmla="*/ 6174573 h 43"/>
                <a:gd name="T10" fmla="*/ 13907635 w 215"/>
                <a:gd name="T11" fmla="*/ 6174573 h 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5" h="43">
                  <a:moveTo>
                    <a:pt x="107" y="42"/>
                  </a:moveTo>
                  <a:lnTo>
                    <a:pt x="0" y="42"/>
                  </a:lnTo>
                  <a:lnTo>
                    <a:pt x="0" y="0"/>
                  </a:lnTo>
                  <a:lnTo>
                    <a:pt x="214" y="0"/>
                  </a:lnTo>
                  <a:lnTo>
                    <a:pt x="214" y="42"/>
                  </a:lnTo>
                  <a:lnTo>
                    <a:pt x="107"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6" name="Freeform 172"/>
            <p:cNvSpPr>
              <a:spLocks noChangeArrowheads="1"/>
            </p:cNvSpPr>
            <p:nvPr/>
          </p:nvSpPr>
          <p:spPr bwMode="auto">
            <a:xfrm>
              <a:off x="2437059" y="5631838"/>
              <a:ext cx="11436" cy="16487"/>
            </a:xfrm>
            <a:custGeom>
              <a:avLst/>
              <a:gdLst>
                <a:gd name="T0" fmla="*/ 2177178 w 29"/>
                <a:gd name="T1" fmla="*/ 5780844 h 46"/>
                <a:gd name="T2" fmla="*/ 0 w 29"/>
                <a:gd name="T3" fmla="*/ 0 h 46"/>
                <a:gd name="T4" fmla="*/ 4354356 w 29"/>
                <a:gd name="T5" fmla="*/ 0 h 46"/>
                <a:gd name="T6" fmla="*/ 2177178 w 29"/>
                <a:gd name="T7" fmla="*/ 5780844 h 4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 h="46">
                  <a:moveTo>
                    <a:pt x="14" y="45"/>
                  </a:moveTo>
                  <a:lnTo>
                    <a:pt x="0" y="0"/>
                  </a:lnTo>
                  <a:lnTo>
                    <a:pt x="28" y="0"/>
                  </a:lnTo>
                  <a:lnTo>
                    <a:pt x="14" y="45"/>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7" name="Freeform 173"/>
            <p:cNvSpPr>
              <a:spLocks noChangeArrowheads="1"/>
            </p:cNvSpPr>
            <p:nvPr/>
          </p:nvSpPr>
          <p:spPr bwMode="auto">
            <a:xfrm>
              <a:off x="2425623" y="5600131"/>
              <a:ext cx="31768" cy="16488"/>
            </a:xfrm>
            <a:custGeom>
              <a:avLst/>
              <a:gdLst>
                <a:gd name="T0" fmla="*/ 9513433 w 88"/>
                <a:gd name="T1" fmla="*/ 6175331 h 43"/>
                <a:gd name="T2" fmla="*/ 2215457 w 88"/>
                <a:gd name="T3" fmla="*/ 6175331 h 43"/>
                <a:gd name="T4" fmla="*/ 0 w 88"/>
                <a:gd name="T5" fmla="*/ 0 h 43"/>
                <a:gd name="T6" fmla="*/ 11337927 w 88"/>
                <a:gd name="T7" fmla="*/ 0 h 43"/>
                <a:gd name="T8" fmla="*/ 9513433 w 88"/>
                <a:gd name="T9" fmla="*/ 617533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8" h="43">
                  <a:moveTo>
                    <a:pt x="73" y="42"/>
                  </a:moveTo>
                  <a:lnTo>
                    <a:pt x="17" y="42"/>
                  </a:lnTo>
                  <a:cubicBezTo>
                    <a:pt x="11" y="28"/>
                    <a:pt x="8" y="20"/>
                    <a:pt x="0" y="0"/>
                  </a:cubicBezTo>
                  <a:lnTo>
                    <a:pt x="87" y="0"/>
                  </a:lnTo>
                  <a:lnTo>
                    <a:pt x="73"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8" name="Freeform 174"/>
            <p:cNvSpPr>
              <a:spLocks noChangeArrowheads="1"/>
            </p:cNvSpPr>
            <p:nvPr/>
          </p:nvSpPr>
          <p:spPr bwMode="auto">
            <a:xfrm>
              <a:off x="2416728" y="5570961"/>
              <a:ext cx="52098" cy="15219"/>
            </a:xfrm>
            <a:custGeom>
              <a:avLst/>
              <a:gdLst>
                <a:gd name="T0" fmla="*/ 16653036 w 145"/>
                <a:gd name="T1" fmla="*/ 5144368 h 44"/>
                <a:gd name="T2" fmla="*/ 1807262 w 145"/>
                <a:gd name="T3" fmla="*/ 5144368 h 44"/>
                <a:gd name="T4" fmla="*/ 0 w 145"/>
                <a:gd name="T5" fmla="*/ 0 h 44"/>
                <a:gd name="T6" fmla="*/ 18589644 w 145"/>
                <a:gd name="T7" fmla="*/ 0 h 44"/>
                <a:gd name="T8" fmla="*/ 16653036 w 145"/>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5" h="44">
                  <a:moveTo>
                    <a:pt x="129" y="43"/>
                  </a:moveTo>
                  <a:lnTo>
                    <a:pt x="14" y="43"/>
                  </a:lnTo>
                  <a:cubicBezTo>
                    <a:pt x="5" y="20"/>
                    <a:pt x="5" y="20"/>
                    <a:pt x="0" y="0"/>
                  </a:cubicBezTo>
                  <a:lnTo>
                    <a:pt x="144" y="0"/>
                  </a:lnTo>
                  <a:lnTo>
                    <a:pt x="129"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39" name="Freeform 175"/>
            <p:cNvSpPr>
              <a:spLocks noChangeArrowheads="1"/>
            </p:cNvSpPr>
            <p:nvPr/>
          </p:nvSpPr>
          <p:spPr bwMode="auto">
            <a:xfrm>
              <a:off x="2146068" y="5539254"/>
              <a:ext cx="146131" cy="15219"/>
            </a:xfrm>
            <a:custGeom>
              <a:avLst/>
              <a:gdLst>
                <a:gd name="T0" fmla="*/ 0 w 407"/>
                <a:gd name="T1" fmla="*/ 0 h 43"/>
                <a:gd name="T2" fmla="*/ 47955383 w 407"/>
                <a:gd name="T3" fmla="*/ 0 h 43"/>
                <a:gd name="T4" fmla="*/ 52338595 w 407"/>
                <a:gd name="T5" fmla="*/ 5261173 h 43"/>
                <a:gd name="T6" fmla="*/ 0 w 407"/>
                <a:gd name="T7" fmla="*/ 5261173 h 43"/>
                <a:gd name="T8" fmla="*/ 0 w 407"/>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7" h="43">
                  <a:moveTo>
                    <a:pt x="0" y="0"/>
                  </a:moveTo>
                  <a:lnTo>
                    <a:pt x="372" y="0"/>
                  </a:lnTo>
                  <a:cubicBezTo>
                    <a:pt x="386" y="11"/>
                    <a:pt x="398" y="25"/>
                    <a:pt x="406"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0" name="Freeform 176"/>
            <p:cNvSpPr>
              <a:spLocks noChangeArrowheads="1"/>
            </p:cNvSpPr>
            <p:nvPr/>
          </p:nvSpPr>
          <p:spPr bwMode="auto">
            <a:xfrm>
              <a:off x="2240100" y="5570961"/>
              <a:ext cx="62265" cy="15219"/>
            </a:xfrm>
            <a:custGeom>
              <a:avLst/>
              <a:gdLst>
                <a:gd name="T0" fmla="*/ 22153100 w 174"/>
                <a:gd name="T1" fmla="*/ 5144368 h 44"/>
                <a:gd name="T2" fmla="*/ 0 w 174"/>
                <a:gd name="T3" fmla="*/ 5144368 h 44"/>
                <a:gd name="T4" fmla="*/ 0 w 174"/>
                <a:gd name="T5" fmla="*/ 0 h 44"/>
                <a:gd name="T6" fmla="*/ 21384807 w 174"/>
                <a:gd name="T7" fmla="*/ 0 h 44"/>
                <a:gd name="T8" fmla="*/ 22153100 w 174"/>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4">
                  <a:moveTo>
                    <a:pt x="173" y="43"/>
                  </a:moveTo>
                  <a:lnTo>
                    <a:pt x="0" y="43"/>
                  </a:lnTo>
                  <a:lnTo>
                    <a:pt x="0" y="0"/>
                  </a:lnTo>
                  <a:lnTo>
                    <a:pt x="167" y="0"/>
                  </a:lnTo>
                  <a:cubicBezTo>
                    <a:pt x="170" y="14"/>
                    <a:pt x="173" y="29"/>
                    <a:pt x="173" y="43"/>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1" name="Freeform 177"/>
            <p:cNvSpPr>
              <a:spLocks noChangeArrowheads="1"/>
            </p:cNvSpPr>
            <p:nvPr/>
          </p:nvSpPr>
          <p:spPr bwMode="auto">
            <a:xfrm>
              <a:off x="2115571" y="5600131"/>
              <a:ext cx="184252" cy="16488"/>
            </a:xfrm>
            <a:custGeom>
              <a:avLst/>
              <a:gdLst>
                <a:gd name="T0" fmla="*/ 0 w 512"/>
                <a:gd name="T1" fmla="*/ 6175331 h 43"/>
                <a:gd name="T2" fmla="*/ 0 w 512"/>
                <a:gd name="T3" fmla="*/ 0 h 43"/>
                <a:gd name="T4" fmla="*/ 66176697 w 512"/>
                <a:gd name="T5" fmla="*/ 0 h 43"/>
                <a:gd name="T6" fmla="*/ 63975029 w 512"/>
                <a:gd name="T7" fmla="*/ 6175331 h 43"/>
                <a:gd name="T8" fmla="*/ 0 w 512"/>
                <a:gd name="T9" fmla="*/ 617533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3">
                  <a:moveTo>
                    <a:pt x="0" y="42"/>
                  </a:moveTo>
                  <a:lnTo>
                    <a:pt x="0" y="0"/>
                  </a:lnTo>
                  <a:lnTo>
                    <a:pt x="511" y="0"/>
                  </a:lnTo>
                  <a:cubicBezTo>
                    <a:pt x="508" y="14"/>
                    <a:pt x="502" y="28"/>
                    <a:pt x="494" y="42"/>
                  </a:cubicBezTo>
                  <a:lnTo>
                    <a:pt x="0" y="42"/>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2" name="Freeform 178"/>
            <p:cNvSpPr>
              <a:spLocks noChangeArrowheads="1"/>
            </p:cNvSpPr>
            <p:nvPr/>
          </p:nvSpPr>
          <p:spPr bwMode="auto">
            <a:xfrm>
              <a:off x="2115571" y="5631838"/>
              <a:ext cx="165191" cy="16487"/>
            </a:xfrm>
            <a:custGeom>
              <a:avLst/>
              <a:gdLst>
                <a:gd name="T0" fmla="*/ 0 w 458"/>
                <a:gd name="T1" fmla="*/ 6037240 h 44"/>
                <a:gd name="T2" fmla="*/ 0 w 458"/>
                <a:gd name="T3" fmla="*/ 0 h 44"/>
                <a:gd name="T4" fmla="*/ 59450726 w 458"/>
                <a:gd name="T5" fmla="*/ 0 h 44"/>
                <a:gd name="T6" fmla="*/ 44750891 w 458"/>
                <a:gd name="T7" fmla="*/ 6037240 h 44"/>
                <a:gd name="T8" fmla="*/ 0 w 458"/>
                <a:gd name="T9" fmla="*/ 603724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4">
                  <a:moveTo>
                    <a:pt x="0" y="43"/>
                  </a:moveTo>
                  <a:lnTo>
                    <a:pt x="0" y="0"/>
                  </a:lnTo>
                  <a:lnTo>
                    <a:pt x="457" y="0"/>
                  </a:lnTo>
                  <a:cubicBezTo>
                    <a:pt x="429" y="26"/>
                    <a:pt x="387" y="43"/>
                    <a:pt x="344"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3" name="Freeform 179"/>
            <p:cNvSpPr>
              <a:spLocks noChangeArrowheads="1"/>
            </p:cNvSpPr>
            <p:nvPr/>
          </p:nvSpPr>
          <p:spPr bwMode="auto">
            <a:xfrm>
              <a:off x="2146068" y="5508815"/>
              <a:ext cx="147402" cy="15219"/>
            </a:xfrm>
            <a:custGeom>
              <a:avLst/>
              <a:gdLst>
                <a:gd name="T0" fmla="*/ 0 w 410"/>
                <a:gd name="T1" fmla="*/ 5144368 h 44"/>
                <a:gd name="T2" fmla="*/ 0 w 410"/>
                <a:gd name="T3" fmla="*/ 0 h 44"/>
                <a:gd name="T4" fmla="*/ 52864109 w 410"/>
                <a:gd name="T5" fmla="*/ 0 h 44"/>
                <a:gd name="T6" fmla="*/ 48081813 w 410"/>
                <a:gd name="T7" fmla="*/ 5144368 h 44"/>
                <a:gd name="T8" fmla="*/ 0 w 410"/>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0" h="44">
                  <a:moveTo>
                    <a:pt x="0" y="43"/>
                  </a:moveTo>
                  <a:lnTo>
                    <a:pt x="0" y="0"/>
                  </a:lnTo>
                  <a:lnTo>
                    <a:pt x="409" y="0"/>
                  </a:lnTo>
                  <a:cubicBezTo>
                    <a:pt x="398" y="14"/>
                    <a:pt x="386" y="31"/>
                    <a:pt x="372"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4" name="Freeform 180"/>
            <p:cNvSpPr>
              <a:spLocks noChangeArrowheads="1"/>
            </p:cNvSpPr>
            <p:nvPr/>
          </p:nvSpPr>
          <p:spPr bwMode="auto">
            <a:xfrm>
              <a:off x="2240100" y="5477109"/>
              <a:ext cx="62265" cy="15219"/>
            </a:xfrm>
            <a:custGeom>
              <a:avLst/>
              <a:gdLst>
                <a:gd name="T0" fmla="*/ 21384807 w 174"/>
                <a:gd name="T1" fmla="*/ 5261173 h 43"/>
                <a:gd name="T2" fmla="*/ 0 w 174"/>
                <a:gd name="T3" fmla="*/ 5261173 h 43"/>
                <a:gd name="T4" fmla="*/ 0 w 174"/>
                <a:gd name="T5" fmla="*/ 0 h 43"/>
                <a:gd name="T6" fmla="*/ 22153100 w 174"/>
                <a:gd name="T7" fmla="*/ 0 h 43"/>
                <a:gd name="T8" fmla="*/ 21384807 w 174"/>
                <a:gd name="T9" fmla="*/ 5261173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43">
                  <a:moveTo>
                    <a:pt x="167" y="42"/>
                  </a:moveTo>
                  <a:lnTo>
                    <a:pt x="0" y="42"/>
                  </a:lnTo>
                  <a:lnTo>
                    <a:pt x="0" y="0"/>
                  </a:lnTo>
                  <a:lnTo>
                    <a:pt x="173" y="0"/>
                  </a:lnTo>
                  <a:cubicBezTo>
                    <a:pt x="173" y="14"/>
                    <a:pt x="170" y="28"/>
                    <a:pt x="167" y="42"/>
                  </a:cubicBez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5" name="Freeform 181"/>
            <p:cNvSpPr>
              <a:spLocks noChangeArrowheads="1"/>
            </p:cNvSpPr>
            <p:nvPr/>
          </p:nvSpPr>
          <p:spPr bwMode="auto">
            <a:xfrm>
              <a:off x="2115571" y="5414963"/>
              <a:ext cx="165191" cy="16488"/>
            </a:xfrm>
            <a:custGeom>
              <a:avLst/>
              <a:gdLst>
                <a:gd name="T0" fmla="*/ 0 w 458"/>
                <a:gd name="T1" fmla="*/ 0 h 43"/>
                <a:gd name="T2" fmla="*/ 44750891 w 458"/>
                <a:gd name="T3" fmla="*/ 0 h 43"/>
                <a:gd name="T4" fmla="*/ 59450726 w 458"/>
                <a:gd name="T5" fmla="*/ 6175331 h 43"/>
                <a:gd name="T6" fmla="*/ 0 w 458"/>
                <a:gd name="T7" fmla="*/ 6175331 h 43"/>
                <a:gd name="T8" fmla="*/ 0 w 458"/>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8" h="43">
                  <a:moveTo>
                    <a:pt x="0" y="0"/>
                  </a:moveTo>
                  <a:lnTo>
                    <a:pt x="344" y="0"/>
                  </a:lnTo>
                  <a:cubicBezTo>
                    <a:pt x="387" y="0"/>
                    <a:pt x="426" y="14"/>
                    <a:pt x="457" y="42"/>
                  </a:cubicBezTo>
                  <a:lnTo>
                    <a:pt x="0" y="42"/>
                  </a:lnTo>
                  <a:lnTo>
                    <a:pt x="0" y="0"/>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46" name="Freeform 182"/>
            <p:cNvSpPr>
              <a:spLocks noChangeArrowheads="1"/>
            </p:cNvSpPr>
            <p:nvPr/>
          </p:nvSpPr>
          <p:spPr bwMode="auto">
            <a:xfrm>
              <a:off x="2115571" y="5445402"/>
              <a:ext cx="184252" cy="15219"/>
            </a:xfrm>
            <a:custGeom>
              <a:avLst/>
              <a:gdLst>
                <a:gd name="T0" fmla="*/ 0 w 512"/>
                <a:gd name="T1" fmla="*/ 5144368 h 44"/>
                <a:gd name="T2" fmla="*/ 0 w 512"/>
                <a:gd name="T3" fmla="*/ 0 h 44"/>
                <a:gd name="T4" fmla="*/ 63975029 w 512"/>
                <a:gd name="T5" fmla="*/ 0 h 44"/>
                <a:gd name="T6" fmla="*/ 66176697 w 512"/>
                <a:gd name="T7" fmla="*/ 5144368 h 44"/>
                <a:gd name="T8" fmla="*/ 0 w 512"/>
                <a:gd name="T9" fmla="*/ 5144368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2" h="44">
                  <a:moveTo>
                    <a:pt x="0" y="43"/>
                  </a:moveTo>
                  <a:lnTo>
                    <a:pt x="0" y="0"/>
                  </a:lnTo>
                  <a:lnTo>
                    <a:pt x="494" y="0"/>
                  </a:lnTo>
                  <a:cubicBezTo>
                    <a:pt x="500" y="12"/>
                    <a:pt x="508" y="28"/>
                    <a:pt x="511" y="43"/>
                  </a:cubicBezTo>
                  <a:lnTo>
                    <a:pt x="0" y="43"/>
                  </a:lnTo>
                </a:path>
              </a:pathLst>
            </a:custGeom>
            <a:solidFill>
              <a:srgbClr val="87C3EB"/>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2" name="Title 1"/>
          <p:cNvSpPr>
            <a:spLocks noGrp="1"/>
          </p:cNvSpPr>
          <p:nvPr>
            <p:ph type="title"/>
          </p:nvPr>
        </p:nvSpPr>
        <p:spPr>
          <a:xfrm>
            <a:off x="759780" y="1415420"/>
            <a:ext cx="7772400" cy="841567"/>
          </a:xfrm>
        </p:spPr>
        <p:txBody>
          <a:bodyPr anchor="b">
            <a:normAutofit/>
          </a:bodyPr>
          <a:lstStyle>
            <a:lvl1pPr algn="l">
              <a:lnSpc>
                <a:spcPct val="85000"/>
              </a:lnSpc>
              <a:defRPr sz="3800" b="0" cap="none">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59780" y="2251278"/>
            <a:ext cx="7772400" cy="618634"/>
          </a:xfrm>
        </p:spPr>
        <p:txBody>
          <a:bodyPr tIns="0"/>
          <a:lstStyle>
            <a:lvl1pPr marL="0" indent="0" algn="l">
              <a:buNone/>
              <a:defRPr sz="2000">
                <a:solidFill>
                  <a:srgbClr val="7CC7FF"/>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5512551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000"/>
            </a:lvl1pPr>
            <a:lvl2pPr>
              <a:defRPr sz="1800"/>
            </a:lvl2pPr>
            <a:lvl3pPr>
              <a:defRPr sz="1600"/>
            </a:lvl3pPr>
            <a:lvl4pPr>
              <a:defRPr sz="1200"/>
            </a:lvl4pPr>
            <a:lvl5pPr>
              <a:defRPr sz="12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0"/>
          </p:nvPr>
        </p:nvSpPr>
        <p:spPr/>
        <p:txBody>
          <a:bodyPr/>
          <a:lstStyle>
            <a:lvl1pPr>
              <a:defRPr/>
            </a:lvl1pPr>
          </a:lstStyle>
          <a:p>
            <a:fld id="{8A158888-7CA9-084D-A641-EC66ACF9DB3C}" type="slidenum">
              <a:rPr lang="en-US"/>
              <a:pPr/>
              <a:t>‹#›</a:t>
            </a:fld>
            <a:endParaRPr lang="en-US"/>
          </a:p>
        </p:txBody>
      </p:sp>
    </p:spTree>
    <p:extLst>
      <p:ext uri="{BB962C8B-B14F-4D97-AF65-F5344CB8AC3E}">
        <p14:creationId xmlns:p14="http://schemas.microsoft.com/office/powerpoint/2010/main" val="16913139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7" y="1151335"/>
            <a:ext cx="4041775" cy="479822"/>
          </a:xfrm>
        </p:spPr>
        <p:txBody>
          <a:bodyPr anchor="b">
            <a:normAutofit/>
          </a:bodyPr>
          <a:lstStyle>
            <a:lvl1pPr marL="0" indent="0">
              <a:buNone/>
              <a:defRPr sz="20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7" y="1631156"/>
            <a:ext cx="4041775" cy="2963466"/>
          </a:xfrm>
        </p:spPr>
        <p:txBody>
          <a:bodyPr/>
          <a:lstStyle>
            <a:lvl1pPr>
              <a:defRPr sz="1800"/>
            </a:lvl1pPr>
            <a:lvl2pPr>
              <a:defRPr sz="16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0"/>
          </p:nvPr>
        </p:nvSpPr>
        <p:spPr/>
        <p:txBody>
          <a:bodyPr/>
          <a:lstStyle>
            <a:lvl1pPr>
              <a:defRPr/>
            </a:lvl1pPr>
          </a:lstStyle>
          <a:p>
            <a:fld id="{6B6C0E0B-1EAF-3342-8522-13EE906CD0E4}" type="slidenum">
              <a:rPr lang="en-US"/>
              <a:pPr/>
              <a:t>‹#›</a:t>
            </a:fld>
            <a:endParaRPr lang="en-US"/>
          </a:p>
        </p:txBody>
      </p:sp>
    </p:spTree>
    <p:extLst>
      <p:ext uri="{BB962C8B-B14F-4D97-AF65-F5344CB8AC3E}">
        <p14:creationId xmlns:p14="http://schemas.microsoft.com/office/powerpoint/2010/main" val="189236742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pPr/>
              <a:t>‹#›</a:t>
            </a:fld>
            <a:endParaRPr lang="en-US"/>
          </a:p>
        </p:txBody>
      </p:sp>
    </p:spTree>
    <p:extLst>
      <p:ext uri="{BB962C8B-B14F-4D97-AF65-F5344CB8AC3E}">
        <p14:creationId xmlns:p14="http://schemas.microsoft.com/office/powerpoint/2010/main" val="32653784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fld id="{88DBF8E4-D7CA-8142-B0BF-A723FD026DE7}" type="slidenum">
              <a:rPr lang="en-US"/>
              <a:pPr/>
              <a:t>‹#›</a:t>
            </a:fld>
            <a:endParaRPr lang="en-US"/>
          </a:p>
        </p:txBody>
      </p:sp>
    </p:spTree>
    <p:extLst>
      <p:ext uri="{BB962C8B-B14F-4D97-AF65-F5344CB8AC3E}">
        <p14:creationId xmlns:p14="http://schemas.microsoft.com/office/powerpoint/2010/main" val="272174370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HalfBlueGray">
    <p:spTree>
      <p:nvGrpSpPr>
        <p:cNvPr id="1" name=""/>
        <p:cNvGrpSpPr/>
        <p:nvPr/>
      </p:nvGrpSpPr>
      <p:grpSpPr>
        <a:xfrm>
          <a:off x="0" y="0"/>
          <a:ext cx="0" cy="0"/>
          <a:chOff x="0" y="0"/>
          <a:chExt cx="0" cy="0"/>
        </a:xfrm>
      </p:grpSpPr>
      <p:sp>
        <p:nvSpPr>
          <p:cNvPr id="13" name="Rectangle 12"/>
          <p:cNvSpPr/>
          <p:nvPr userDrawn="1"/>
        </p:nvSpPr>
        <p:spPr>
          <a:xfrm>
            <a:off x="2" y="0"/>
            <a:ext cx="2971799" cy="5143500"/>
          </a:xfrm>
          <a:prstGeom prst="rect">
            <a:avLst/>
          </a:prstGeom>
          <a:solidFill>
            <a:srgbClr val="2A7DC0">
              <a:alpha val="87000"/>
            </a:srgbClr>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a:endParaRPr lang="en-US"/>
          </a:p>
        </p:txBody>
      </p:sp>
    </p:spTree>
    <p:extLst>
      <p:ext uri="{BB962C8B-B14F-4D97-AF65-F5344CB8AC3E}">
        <p14:creationId xmlns:p14="http://schemas.microsoft.com/office/powerpoint/2010/main" val="18900530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Footer Placeholder 1"/>
          <p:cNvSpPr>
            <a:spLocks noGrp="1"/>
          </p:cNvSpPr>
          <p:nvPr>
            <p:ph type="ftr" sz="quarter" idx="10"/>
          </p:nvPr>
        </p:nvSpPr>
        <p:spPr>
          <a:xfrm>
            <a:off x="228600" y="4828032"/>
            <a:ext cx="6400800" cy="137160"/>
          </a:xfrm>
          <a:prstGeom prst="rect">
            <a:avLst/>
          </a:prstGeom>
        </p:spPr>
        <p:txBody>
          <a:bodyPr/>
          <a:lstStyle>
            <a:lvl1pPr>
              <a:defRPr>
                <a:solidFill>
                  <a:srgbClr val="FFFFFF"/>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228599" y="203781"/>
            <a:ext cx="4114801" cy="4479344"/>
          </a:xfrm>
        </p:spPr>
        <p:txBody>
          <a:bodyPr vert="horz" lIns="0" tIns="0" rIns="0" bIns="0" rtlCol="0" anchor="t" anchorCtr="0">
            <a:noAutofit/>
          </a:bodyPr>
          <a:lstStyle>
            <a:lvl1pPr>
              <a:defRPr lang="en-US" sz="1800" b="0" dirty="0">
                <a:solidFill>
                  <a:srgbClr val="FFFFFF"/>
                </a:solidFill>
              </a:defRPr>
            </a:lvl1pPr>
          </a:lstStyle>
          <a:p>
            <a:pPr lvl="0"/>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620158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eme 6A">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187795464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825694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6_Copy + half-image_BLUE lef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lvl="0"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55166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2931" y="216481"/>
            <a:ext cx="1297868" cy="179016"/>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rgbClr val="FFFFFF"/>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599" y="203781"/>
            <a:ext cx="4114801" cy="4479344"/>
          </a:xfrm>
        </p:spPr>
        <p:txBody>
          <a:bodyPr vert="horz" lIns="0" tIns="0" rIns="0" bIns="0" rtlCol="0" anchor="t" anchorCtr="0">
            <a:noAutofit/>
          </a:bodyPr>
          <a:lstStyle>
            <a:lvl1pPr>
              <a:defRPr lang="en-US" sz="1800" b="0" dirty="0">
                <a:solidFill>
                  <a:srgbClr val="FFFFFF"/>
                </a:solidFill>
              </a:defRPr>
            </a:lvl1pPr>
          </a:lstStyle>
          <a:p>
            <a:pPr lvl="0"/>
            <a:r>
              <a:rPr lang="en-US"/>
              <a:t>Click to edit Master title style</a:t>
            </a:r>
            <a:endParaRPr lang="en-US" dirty="0"/>
          </a:p>
        </p:txBody>
      </p:sp>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17828727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rgbClr val="FFFFFF"/>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228599" y="203781"/>
            <a:ext cx="4114801" cy="4479344"/>
          </a:xfrm>
        </p:spPr>
        <p:txBody>
          <a:bodyPr vert="horz" lIns="0" tIns="0" rIns="0" bIns="0" rtlCol="0" anchor="t" anchorCtr="0">
            <a:noAutofit/>
          </a:bodyPr>
          <a:lstStyle>
            <a:lvl1pPr>
              <a:defRPr lang="en-US" sz="1800" b="0" dirty="0">
                <a:solidFill>
                  <a:srgbClr val="FFFFFF"/>
                </a:solidFill>
              </a:defRPr>
            </a:lvl1pPr>
          </a:lstStyle>
          <a:p>
            <a:pPr lvl="0"/>
            <a:r>
              <a:rPr lang="en-US" dirty="0"/>
              <a:t>Click to edit Master title style</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22931" y="216481"/>
            <a:ext cx="1297868" cy="17901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377038303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206090021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34211202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5" name="Picture Placeholder 5"/>
          <p:cNvSpPr>
            <a:spLocks noGrp="1"/>
          </p:cNvSpPr>
          <p:nvPr>
            <p:ph type="pic" sz="quarter" idx="13"/>
          </p:nvPr>
        </p:nvSpPr>
        <p:spPr>
          <a:xfrm>
            <a:off x="0" y="0"/>
            <a:ext cx="9144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074356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5" name="Picture Placeholder 5"/>
          <p:cNvSpPr>
            <a:spLocks noGrp="1"/>
          </p:cNvSpPr>
          <p:nvPr>
            <p:ph type="pic" sz="quarter" idx="13"/>
          </p:nvPr>
        </p:nvSpPr>
        <p:spPr>
          <a:xfrm>
            <a:off x="0" y="0"/>
            <a:ext cx="4572000" cy="5143500"/>
          </a:xfrm>
        </p:spPr>
        <p:txBody>
          <a:bodyPr vert="horz" lIns="0" tIns="0" rIns="0" bIns="0" rtlCol="0">
            <a:noAutofit/>
          </a:bodyPr>
          <a:lstStyle>
            <a:lvl1pPr>
              <a:defRPr lang="en-US" sz="1600">
                <a:solidFill>
                  <a:schemeClr val="bg2"/>
                </a:solidFill>
              </a:defRPr>
            </a:lvl1pPr>
          </a:lstStyle>
          <a:p>
            <a:pPr lvl="0"/>
            <a:r>
              <a:rPr lang="en-US" dirty="0"/>
              <a:t>Drag picture to placeholder or click icon to add</a:t>
            </a:r>
          </a:p>
        </p:txBody>
      </p:sp>
      <p:sp>
        <p:nvSpPr>
          <p:cNvPr id="6" name="Picture Placeholder 5"/>
          <p:cNvSpPr>
            <a:spLocks noGrp="1"/>
          </p:cNvSpPr>
          <p:nvPr>
            <p:ph type="pic" sz="quarter" idx="14"/>
          </p:nvPr>
        </p:nvSpPr>
        <p:spPr>
          <a:xfrm>
            <a:off x="4572000" y="0"/>
            <a:ext cx="4572000" cy="5143500"/>
          </a:xfrm>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54090995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6772216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6_Copy + half-image_Gray70_L">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1920949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6_Copy + half-image_BLUE righ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chemeClr val="accent3"/>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bg2"/>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6304209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6_Copy + half-image_BLUE left">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66548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2076490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6_Copy + half-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8234749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584934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685800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5511800" cy="443198"/>
          </a:xfrm>
        </p:spPr>
        <p:txBody>
          <a:bodyPr wrap="square">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959235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514600" y="192024"/>
            <a:ext cx="5511800" cy="443198"/>
          </a:xfrm>
        </p:spPr>
        <p:txBody>
          <a:bodyPr wrap="square">
            <a:spAutoFit/>
          </a:bodyPr>
          <a:lstStyle>
            <a:lvl1pPr>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514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358551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22644786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12273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7945067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83836120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000000"/>
              </a:solidFill>
              <a:latin typeface="Arial"/>
              <a:ea typeface=""/>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12778741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000000"/>
              </a:solidFill>
              <a:latin typeface="Arial"/>
              <a:ea typeface=""/>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670678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6_Copy + half-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4800600" y="192024"/>
            <a:ext cx="4114800" cy="443198"/>
          </a:xfrm>
        </p:spPr>
        <p:txBody>
          <a:bodyPr>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4800600" y="530352"/>
            <a:ext cx="4114800" cy="2323713"/>
          </a:xfrm>
        </p:spPr>
        <p:txBody>
          <a:bodyPr vert="horz" lIns="0" tIns="365760" rIns="0" bIns="0" rtlCol="0">
            <a:spAutoFit/>
          </a:bodyPr>
          <a:lstStyle>
            <a:lvl1pPr>
              <a:defRPr lang="en-US" sz="2400" dirty="0" smtClean="0">
                <a:solidFill>
                  <a:schemeClr val="tx1"/>
                </a:solidFill>
              </a:defRPr>
            </a:lvl1pPr>
            <a:lvl2pPr>
              <a:defRPr lang="en-US" sz="2400" dirty="0" smtClean="0">
                <a:solidFill>
                  <a:schemeClr val="tx1"/>
                </a:solidFill>
              </a:defRPr>
            </a:lvl2pPr>
            <a:lvl3pPr>
              <a:defRPr lang="en-US" sz="2200" dirty="0" smtClean="0">
                <a:solidFill>
                  <a:schemeClr val="tx1"/>
                </a:solidFill>
              </a:defRPr>
            </a:lvl3pPr>
            <a:lvl4pPr>
              <a:defRPr lang="en-US" sz="2200" dirty="0" smtClean="0">
                <a:solidFill>
                  <a:schemeClr val="tx1"/>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6016262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000000"/>
              </a:solidFill>
              <a:latin typeface="Arial"/>
              <a:ea typeface=""/>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769341844"/>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000000"/>
              </a:solidFill>
              <a:latin typeface="Arial"/>
              <a:ea typeface=""/>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82064192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228600" y="146050"/>
            <a:ext cx="4114800" cy="492443"/>
          </a:xfrm>
        </p:spPr>
        <p:txBody>
          <a:bodyPr>
            <a:spAutoFit/>
          </a:bodyPr>
          <a:lstStyle>
            <a:lvl1pPr>
              <a:defRPr sz="320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228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4572001"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6858000"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92660603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4800600" y="146050"/>
            <a:ext cx="4114800" cy="492443"/>
          </a:xfrm>
        </p:spPr>
        <p:txBody>
          <a:bodyPr>
            <a:spAutoFit/>
          </a:bodyPr>
          <a:lstStyle>
            <a:lvl1pPr>
              <a:defRPr sz="3200"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4800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2285999"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54786216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228600" y="530352"/>
            <a:ext cx="68580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0062511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Tree>
    <p:extLst>
      <p:ext uri="{BB962C8B-B14F-4D97-AF65-F5344CB8AC3E}">
        <p14:creationId xmlns:p14="http://schemas.microsoft.com/office/powerpoint/2010/main" val="540028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p:nvPr>
        </p:nvSpPr>
        <p:spPr>
          <a:xfrm>
            <a:off x="2520950" y="166159"/>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85510701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67556231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514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04774000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000000"/>
              </a:solidFill>
              <a:latin typeface="Arial"/>
              <a:ea typeface=""/>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p:nvPr>
        </p:nvSpPr>
        <p:spPr>
          <a:xfrm>
            <a:off x="2520950" y="168275"/>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007255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6_Copy + 1/4 Image_Righ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685800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5511800" cy="443198"/>
          </a:xfrm>
        </p:spPr>
        <p:txBody>
          <a:bodyPr wrap="square">
            <a:spAutoFit/>
          </a:bodyPr>
          <a:lstStyle>
            <a:lvl1pPr>
              <a:defRPr sz="3200">
                <a:solidFill>
                  <a:schemeClr val="tx1"/>
                </a:solidFill>
              </a:defRPr>
            </a:lvl1pPr>
          </a:lstStyle>
          <a:p>
            <a:r>
              <a:rPr lang="en-US" dirty="0"/>
              <a:t>32pt title</a:t>
            </a:r>
          </a:p>
        </p:txBody>
      </p:sp>
      <p:sp>
        <p:nvSpPr>
          <p:cNvPr id="10" name="Text Placeholder 6"/>
          <p:cNvSpPr>
            <a:spLocks noGrp="1"/>
          </p:cNvSpPr>
          <p:nvPr>
            <p:ph type="body" sz="quarter" idx="16"/>
          </p:nvPr>
        </p:nvSpPr>
        <p:spPr>
          <a:xfrm>
            <a:off x="228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42831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000000"/>
              </a:solidFill>
              <a:latin typeface="Arial"/>
              <a:ea typeface=""/>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520950" y="155575"/>
            <a:ext cx="5575300" cy="430887"/>
          </a:xfrm>
        </p:spPr>
        <p:txBody>
          <a:bodyPr wrap="square">
            <a:spAutoFit/>
          </a:bodyPr>
          <a:lstStyle>
            <a:lvl1pPr>
              <a:defRPr sz="280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62930408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1037167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2" name="Title 1"/>
          <p:cNvSpPr>
            <a:spLocks noGrp="1"/>
          </p:cNvSpPr>
          <p:nvPr>
            <p:ph type="title"/>
          </p:nvPr>
        </p:nvSpPr>
        <p:spPr>
          <a:xfrm>
            <a:off x="228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88686911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054ADA"/>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2" name="Title 1"/>
          <p:cNvSpPr>
            <a:spLocks noGrp="1"/>
          </p:cNvSpPr>
          <p:nvPr>
            <p:ph type="title"/>
          </p:nvPr>
        </p:nvSpPr>
        <p:spPr>
          <a:xfrm>
            <a:off x="4800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419796059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2" name="Title 1"/>
          <p:cNvSpPr>
            <a:spLocks noGrp="1"/>
          </p:cNvSpPr>
          <p:nvPr>
            <p:ph type="title"/>
          </p:nvPr>
        </p:nvSpPr>
        <p:spPr>
          <a:xfrm>
            <a:off x="228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407301407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FFFFFF"/>
              </a:solidFill>
              <a:latin typeface="Arial"/>
              <a:ea typeface=""/>
              <a:cs typeface="Arial"/>
            </a:endParaRPr>
          </a:p>
        </p:txBody>
      </p:sp>
      <p:sp>
        <p:nvSpPr>
          <p:cNvPr id="2" name="Title 1"/>
          <p:cNvSpPr>
            <a:spLocks noGrp="1"/>
          </p:cNvSpPr>
          <p:nvPr>
            <p:ph type="title"/>
          </p:nvPr>
        </p:nvSpPr>
        <p:spPr>
          <a:xfrm>
            <a:off x="4800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427619772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25476"/>
            <a:ext cx="8686800" cy="4473575"/>
          </a:xfrm>
        </p:spPr>
        <p:txBody>
          <a:bodyPr/>
          <a:lstStyle>
            <a:lvl1pPr>
              <a:lnSpc>
                <a:spcPct val="90000"/>
              </a:lnSpc>
              <a:defRPr sz="96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309152520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sp>
        <p:nvSpPr>
          <p:cNvPr id="5" name="Title 4"/>
          <p:cNvSpPr>
            <a:spLocks noGrp="1"/>
          </p:cNvSpPr>
          <p:nvPr>
            <p:ph type="title" hasCustomPrompt="1"/>
          </p:nvPr>
        </p:nvSpPr>
        <p:spPr>
          <a:xfrm>
            <a:off x="228600" y="191643"/>
            <a:ext cx="5556250" cy="443198"/>
          </a:xfrm>
        </p:spPr>
        <p:txBody>
          <a:bodyPr wrap="square">
            <a:spAutoFit/>
          </a:bodyPr>
          <a:lstStyle>
            <a:lvl1pPr marL="228600" indent="-228600">
              <a:tabLst/>
              <a:defRPr sz="3200"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228600" y="3413820"/>
            <a:ext cx="4114800" cy="1077218"/>
          </a:xfrm>
        </p:spPr>
        <p:txBody>
          <a:bodyPr tIns="457200">
            <a:spAutoFit/>
          </a:bodyPr>
          <a:lstStyle>
            <a:lvl1pPr marL="228600" indent="0">
              <a:spcBef>
                <a:spcPts val="0"/>
              </a:spcBef>
              <a:buFont typeface="Arial" charset="0"/>
              <a:buNone/>
              <a:tabLst/>
              <a:defRPr sz="2000" b="1">
                <a:solidFill>
                  <a:schemeClr val="bg2"/>
                </a:solidFill>
              </a:defRPr>
            </a:lvl1pPr>
            <a:lvl2pPr marL="228600" indent="0">
              <a:spcBef>
                <a:spcPts val="0"/>
              </a:spcBef>
              <a:buNone/>
              <a:tabLst/>
              <a:defRPr sz="2000" i="1">
                <a:solidFill>
                  <a:schemeClr val="bg2"/>
                </a:solidFill>
              </a:defRPr>
            </a:lvl2pPr>
            <a:lvl3pPr marL="223837" indent="0">
              <a:spcBef>
                <a:spcPts val="0"/>
              </a:spcBef>
              <a:buNone/>
              <a:defRPr sz="2000"/>
            </a:lvl3pPr>
            <a:lvl4pPr marL="457200" indent="0">
              <a:spcBef>
                <a:spcPts val="0"/>
              </a:spcBef>
              <a:buNone/>
              <a:defRPr sz="2000"/>
            </a:lvl4pPr>
            <a:lvl5pPr marL="630237" indent="0">
              <a:spcBef>
                <a:spcPts val="0"/>
              </a:spcBef>
              <a:buNone/>
              <a:defRPr sz="20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4314436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48652138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3226770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6_Copy + 1/4 Image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0" y="0"/>
            <a:ext cx="2286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514600" y="192024"/>
            <a:ext cx="5511800" cy="443198"/>
          </a:xfrm>
        </p:spPr>
        <p:txBody>
          <a:bodyPr wrap="square">
            <a:spAutoFit/>
          </a:bodyPr>
          <a:lstStyle>
            <a:lvl1pPr>
              <a:defRPr sz="3200" baseline="0">
                <a:solidFill>
                  <a:schemeClr val="tx1"/>
                </a:solidFill>
              </a:defRPr>
            </a:lvl1pPr>
          </a:lstStyle>
          <a:p>
            <a:r>
              <a:rPr lang="en-US" dirty="0"/>
              <a:t>32pt title</a:t>
            </a:r>
          </a:p>
        </p:txBody>
      </p:sp>
      <p:sp>
        <p:nvSpPr>
          <p:cNvPr id="10" name="Text Placeholder 6"/>
          <p:cNvSpPr>
            <a:spLocks noGrp="1"/>
          </p:cNvSpPr>
          <p:nvPr>
            <p:ph type="body" sz="quarter" idx="16"/>
          </p:nvPr>
        </p:nvSpPr>
        <p:spPr>
          <a:xfrm>
            <a:off x="2514600" y="530352"/>
            <a:ext cx="55118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8544696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279128360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361732691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2" name="Title 1"/>
          <p:cNvSpPr>
            <a:spLocks noGrp="1"/>
          </p:cNvSpPr>
          <p:nvPr>
            <p:ph type="title" hasCustomPrompt="1"/>
          </p:nvPr>
        </p:nvSpPr>
        <p:spPr>
          <a:xfrm>
            <a:off x="228600" y="2348564"/>
            <a:ext cx="8686800" cy="443198"/>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7247994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defTabSz="685800" eaLnBrk="1" fontAlgn="auto" hangingPunct="1">
              <a:spcBef>
                <a:spcPts val="0"/>
              </a:spcBef>
              <a:spcAft>
                <a:spcPts val="0"/>
              </a:spcAft>
            </a:pPr>
            <a:endParaRPr lang="en-US" sz="1200" dirty="0">
              <a:solidFill>
                <a:srgbClr val="000000"/>
              </a:solidFill>
              <a:latin typeface="Arial"/>
              <a:ea typeface=""/>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7"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81474109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EXTS_levels">
    <p:spTree>
      <p:nvGrpSpPr>
        <p:cNvPr id="1" name=""/>
        <p:cNvGrpSpPr/>
        <p:nvPr/>
      </p:nvGrpSpPr>
      <p:grpSpPr>
        <a:xfrm>
          <a:off x="0" y="0"/>
          <a:ext cx="0" cy="0"/>
          <a:chOff x="0" y="0"/>
          <a:chExt cx="0" cy="0"/>
        </a:xfrm>
      </p:grpSpPr>
      <p:sp>
        <p:nvSpPr>
          <p:cNvPr id="9" name="Segnaposto testo 4"/>
          <p:cNvSpPr>
            <a:spLocks noGrp="1"/>
          </p:cNvSpPr>
          <p:nvPr>
            <p:ph type="body" sz="quarter" idx="14" hasCustomPrompt="1"/>
          </p:nvPr>
        </p:nvSpPr>
        <p:spPr>
          <a:xfrm>
            <a:off x="540001" y="154052"/>
            <a:ext cx="6055533" cy="241556"/>
          </a:xfrm>
          <a:prstGeom prst="rect">
            <a:avLst/>
          </a:prstGeom>
        </p:spPr>
        <p:txBody>
          <a:bodyPr vert="horz" lIns="0" tIns="0" rIns="0" bIns="0" anchor="ctr" anchorCtr="0"/>
          <a:lstStyle>
            <a:lvl1pPr marL="0" indent="0" algn="l">
              <a:lnSpc>
                <a:spcPts val="1649"/>
              </a:lnSpc>
              <a:spcBef>
                <a:spcPts val="0"/>
              </a:spcBef>
              <a:buNone/>
              <a:defRPr sz="1649"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2" name="Segnaposto numero diapositiva 6"/>
          <p:cNvSpPr>
            <a:spLocks noGrp="1"/>
          </p:cNvSpPr>
          <p:nvPr>
            <p:ph type="sldNum" sz="quarter" idx="4"/>
          </p:nvPr>
        </p:nvSpPr>
        <p:spPr>
          <a:xfrm>
            <a:off x="8451451" y="4941000"/>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fld id="{9648F461-6B1C-CA42-A063-2DCE900AB2CB}" type="slidenum">
              <a:rPr lang="it-IT">
                <a:solidFill>
                  <a:srgbClr val="0F6DFF"/>
                </a:solidFill>
              </a:rPr>
              <a:pPr/>
              <a:t>‹#›</a:t>
            </a:fld>
            <a:endParaRPr lang="it-IT">
              <a:solidFill>
                <a:srgbClr val="0F6DFF"/>
              </a:solidFill>
            </a:endParaRPr>
          </a:p>
        </p:txBody>
      </p:sp>
      <p:sp>
        <p:nvSpPr>
          <p:cNvPr id="8" name="Segnaposto data 7"/>
          <p:cNvSpPr>
            <a:spLocks noGrp="1"/>
          </p:cNvSpPr>
          <p:nvPr>
            <p:ph type="dt" sz="half" idx="19"/>
          </p:nvPr>
        </p:nvSpPr>
        <p:spPr>
          <a:xfrm>
            <a:off x="6611394" y="4941002"/>
            <a:ext cx="1420768" cy="154898"/>
          </a:xfrm>
          <a:prstGeom prst="rect">
            <a:avLst/>
          </a:prstGeom>
        </p:spPr>
        <p:txBody>
          <a:bodyPr/>
          <a:lstStyle/>
          <a:p>
            <a:pPr defTabSz="685800" eaLnBrk="1" fontAlgn="auto" hangingPunct="1">
              <a:spcBef>
                <a:spcPts val="0"/>
              </a:spcBef>
              <a:spcAft>
                <a:spcPts val="0"/>
              </a:spcAft>
            </a:pPr>
            <a:endParaRPr lang="it-IT" sz="1350">
              <a:solidFill>
                <a:srgbClr val="000000"/>
              </a:solidFill>
              <a:latin typeface="IBM Plex Sans"/>
              <a:ea typeface=""/>
              <a:cs typeface=""/>
            </a:endParaRPr>
          </a:p>
        </p:txBody>
      </p:sp>
      <p:sp>
        <p:nvSpPr>
          <p:cNvPr id="14" name="Segnaposto piè di pagina 13"/>
          <p:cNvSpPr>
            <a:spLocks noGrp="1"/>
          </p:cNvSpPr>
          <p:nvPr>
            <p:ph type="ftr" sz="quarter" idx="20"/>
          </p:nvPr>
        </p:nvSpPr>
        <p:spPr>
          <a:xfrm>
            <a:off x="540000" y="4941002"/>
            <a:ext cx="3777004" cy="175598"/>
          </a:xfrm>
          <a:prstGeom prst="rect">
            <a:avLst/>
          </a:prstGeom>
        </p:spPr>
        <p:txBody>
          <a:bodyPr/>
          <a:lstStyle/>
          <a:p>
            <a:r>
              <a:rPr lang="en-US">
                <a:solidFill>
                  <a:srgbClr val="000000"/>
                </a:solidFill>
              </a:rPr>
              <a:t>Think 2018 / DOC ID / Month XX, 2018 / © 2018 IBM Corporation</a:t>
            </a:r>
            <a:endParaRPr lang="it-IT">
              <a:solidFill>
                <a:srgbClr val="000000"/>
              </a:solidFill>
            </a:endParaRPr>
          </a:p>
        </p:txBody>
      </p:sp>
      <p:sp>
        <p:nvSpPr>
          <p:cNvPr id="13" name="Segnaposto testo 12"/>
          <p:cNvSpPr>
            <a:spLocks noGrp="1"/>
          </p:cNvSpPr>
          <p:nvPr>
            <p:ph type="body" sz="quarter" idx="21" hasCustomPrompt="1"/>
          </p:nvPr>
        </p:nvSpPr>
        <p:spPr>
          <a:xfrm>
            <a:off x="540000" y="945000"/>
            <a:ext cx="8045200" cy="3693675"/>
          </a:xfrm>
          <a:prstGeom prst="rect">
            <a:avLst/>
          </a:prstGeom>
        </p:spPr>
        <p:txBody>
          <a:bodyPr vert="horz" lIns="0" tIns="0" rIns="0" bIns="0"/>
          <a:lstStyle>
            <a:lvl1pPr marL="213194" indent="-213194">
              <a:spcBef>
                <a:spcPts val="324"/>
              </a:spcBef>
              <a:buSzPct val="120000"/>
              <a:buFont typeface="Wingdings" charset="2"/>
              <a:buChar char="§"/>
              <a:defRPr sz="1349">
                <a:solidFill>
                  <a:schemeClr val="accent2"/>
                </a:solidFill>
              </a:defRPr>
            </a:lvl1pPr>
            <a:lvl2pPr>
              <a:spcBef>
                <a:spcPts val="288"/>
              </a:spcBef>
              <a:buSzPct val="100000"/>
              <a:buFont typeface="Arial"/>
              <a:buChar char="●"/>
              <a:defRPr sz="1199" baseline="0">
                <a:solidFill>
                  <a:schemeClr val="accent2"/>
                </a:solidFill>
              </a:defRPr>
            </a:lvl2pPr>
            <a:lvl3pPr marL="898651" indent="-213194">
              <a:spcBef>
                <a:spcPts val="252"/>
              </a:spcBef>
              <a:buSzPct val="70000"/>
              <a:buFont typeface="Lucida Grande"/>
              <a:buChar char="▲"/>
              <a:defRPr sz="1049">
                <a:solidFill>
                  <a:schemeClr val="accent2"/>
                </a:solidFill>
              </a:defRPr>
            </a:lvl3pPr>
            <a:lvl4pPr marL="1157721" indent="-188906">
              <a:spcBef>
                <a:spcPts val="216"/>
              </a:spcBef>
              <a:buSzPct val="110000"/>
              <a:buFont typeface="Arial Bold Italic"/>
              <a:buChar char="□"/>
              <a:defRPr sz="899" baseline="0">
                <a:solidFill>
                  <a:schemeClr val="accent2"/>
                </a:solidFill>
              </a:defRPr>
            </a:lvl4pPr>
            <a:lvl5pPr marL="1500449" indent="-188906">
              <a:spcBef>
                <a:spcPts val="450"/>
              </a:spcBef>
              <a:buSzPct val="130000"/>
              <a:buFont typeface="Arial"/>
              <a:buChar char="○"/>
              <a:defRPr sz="899" baseline="0">
                <a:solidFill>
                  <a:schemeClr val="accent2"/>
                </a:solidFill>
              </a:defRPr>
            </a:lvl5pPr>
          </a:lstStyle>
          <a:p>
            <a:pPr lvl="0"/>
            <a:r>
              <a:rPr lang="it-IT" dirty="0"/>
              <a:t>First </a:t>
            </a:r>
            <a:r>
              <a:rPr lang="it-IT" dirty="0" err="1"/>
              <a:t>level</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it-IT" dirty="0"/>
          </a:p>
        </p:txBody>
      </p:sp>
    </p:spTree>
    <p:extLst>
      <p:ext uri="{BB962C8B-B14F-4D97-AF65-F5344CB8AC3E}">
        <p14:creationId xmlns:p14="http://schemas.microsoft.com/office/powerpoint/2010/main" val="256012346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EXTS">
    <p:spTree>
      <p:nvGrpSpPr>
        <p:cNvPr id="1" name=""/>
        <p:cNvGrpSpPr/>
        <p:nvPr/>
      </p:nvGrpSpPr>
      <p:grpSpPr>
        <a:xfrm>
          <a:off x="0" y="0"/>
          <a:ext cx="0" cy="0"/>
          <a:chOff x="0" y="0"/>
          <a:chExt cx="0" cy="0"/>
        </a:xfrm>
      </p:grpSpPr>
      <p:sp>
        <p:nvSpPr>
          <p:cNvPr id="7" name="Segnaposto testo 4"/>
          <p:cNvSpPr>
            <a:spLocks noGrp="1"/>
          </p:cNvSpPr>
          <p:nvPr>
            <p:ph type="body" sz="quarter" idx="16" hasCustomPrompt="1"/>
          </p:nvPr>
        </p:nvSpPr>
        <p:spPr>
          <a:xfrm>
            <a:off x="540000" y="945000"/>
            <a:ext cx="3708000" cy="3645000"/>
          </a:xfrm>
          <a:prstGeom prst="rect">
            <a:avLst/>
          </a:prstGeom>
        </p:spPr>
        <p:txBody>
          <a:bodyPr vert="horz" lIns="0" tIns="0" rIns="0" bIns="0" anchor="t" anchorCtr="0"/>
          <a:lstStyle>
            <a:lvl1pPr marL="0" indent="0" algn="l">
              <a:lnSpc>
                <a:spcPts val="1650"/>
              </a:lnSpc>
              <a:spcBef>
                <a:spcPts val="0"/>
              </a:spcBef>
              <a:buNone/>
              <a:defRPr sz="1050" b="0" i="0" u="none" kern="1200" baseline="0">
                <a:solidFill>
                  <a:schemeClr val="accent2"/>
                </a:solidFill>
                <a:uFill>
                  <a:solidFill>
                    <a:srgbClr val="291C1D"/>
                  </a:solidFill>
                </a:uFill>
                <a:latin typeface="+mn-lt"/>
                <a:ea typeface="Adobe 仿宋 Std R"/>
              </a:defRPr>
            </a:lvl1pPr>
          </a:lstStyle>
          <a:p>
            <a:pPr lvl="0"/>
            <a:r>
              <a:rPr lang="it-IT" dirty="0"/>
              <a:t>Text lorem ipsum</a:t>
            </a:r>
          </a:p>
        </p:txBody>
      </p:sp>
      <p:sp>
        <p:nvSpPr>
          <p:cNvPr id="9" name="Segnaposto testo 4"/>
          <p:cNvSpPr>
            <a:spLocks noGrp="1"/>
          </p:cNvSpPr>
          <p:nvPr>
            <p:ph type="body" sz="quarter" idx="14" hasCustomPrompt="1"/>
          </p:nvPr>
        </p:nvSpPr>
        <p:spPr>
          <a:xfrm>
            <a:off x="540001" y="154051"/>
            <a:ext cx="6055533" cy="241556"/>
          </a:xfrm>
          <a:prstGeom prst="rect">
            <a:avLst/>
          </a:prstGeom>
        </p:spPr>
        <p:txBody>
          <a:bodyPr vert="horz" lIns="0" tIns="0" rIns="0" bIns="0" anchor="ctr" anchorCtr="0"/>
          <a:lstStyle>
            <a:lvl1pPr marL="0" indent="0" algn="l">
              <a:lnSpc>
                <a:spcPts val="1650"/>
              </a:lnSpc>
              <a:spcBef>
                <a:spcPts val="0"/>
              </a:spcBef>
              <a:buNone/>
              <a:defRPr sz="1650"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0" name="Segnaposto testo 4"/>
          <p:cNvSpPr>
            <a:spLocks noGrp="1"/>
          </p:cNvSpPr>
          <p:nvPr>
            <p:ph type="body" sz="quarter" idx="18" hasCustomPrompt="1"/>
          </p:nvPr>
        </p:nvSpPr>
        <p:spPr>
          <a:xfrm>
            <a:off x="4860000" y="944999"/>
            <a:ext cx="3708000" cy="3645000"/>
          </a:xfrm>
          <a:prstGeom prst="rect">
            <a:avLst/>
          </a:prstGeom>
        </p:spPr>
        <p:txBody>
          <a:bodyPr vert="horz" lIns="0" tIns="0" rIns="0" bIns="0" anchor="t" anchorCtr="0"/>
          <a:lstStyle>
            <a:lvl1pPr marL="148500" indent="-135000" algn="l">
              <a:lnSpc>
                <a:spcPts val="1650"/>
              </a:lnSpc>
              <a:spcBef>
                <a:spcPts val="0"/>
              </a:spcBef>
              <a:buFont typeface="Arial"/>
              <a:buChar char="•"/>
              <a:defRPr sz="1050" b="0" i="0" u="none" kern="1200" baseline="0">
                <a:solidFill>
                  <a:schemeClr val="accent2"/>
                </a:solidFill>
                <a:uFill>
                  <a:solidFill>
                    <a:srgbClr val="291C1D"/>
                  </a:solidFill>
                </a:uFill>
                <a:latin typeface="+mn-lt"/>
                <a:ea typeface="Adobe 仿宋 Std R"/>
              </a:defRPr>
            </a:lvl1pPr>
          </a:lstStyle>
          <a:p>
            <a:pPr lvl="0"/>
            <a:r>
              <a:rPr lang="it-IT" dirty="0"/>
              <a:t>Bullet text</a:t>
            </a:r>
          </a:p>
        </p:txBody>
      </p:sp>
      <p:sp>
        <p:nvSpPr>
          <p:cNvPr id="12" name="Segnaposto numero diapositiva 6"/>
          <p:cNvSpPr>
            <a:spLocks noGrp="1"/>
          </p:cNvSpPr>
          <p:nvPr>
            <p:ph type="sldNum" sz="quarter" idx="4"/>
          </p:nvPr>
        </p:nvSpPr>
        <p:spPr>
          <a:xfrm>
            <a:off x="8451451" y="4941000"/>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fld id="{9648F461-6B1C-CA42-A063-2DCE900AB2CB}" type="slidenum">
              <a:rPr lang="it-IT">
                <a:solidFill>
                  <a:srgbClr val="898C8A"/>
                </a:solidFill>
              </a:rPr>
              <a:pPr/>
              <a:t>‹#›</a:t>
            </a:fld>
            <a:endParaRPr lang="it-IT">
              <a:solidFill>
                <a:srgbClr val="898C8A"/>
              </a:solidFill>
            </a:endParaRPr>
          </a:p>
        </p:txBody>
      </p:sp>
      <p:sp>
        <p:nvSpPr>
          <p:cNvPr id="8" name="Segnaposto data 7"/>
          <p:cNvSpPr>
            <a:spLocks noGrp="1"/>
          </p:cNvSpPr>
          <p:nvPr>
            <p:ph type="dt" sz="half" idx="19"/>
          </p:nvPr>
        </p:nvSpPr>
        <p:spPr>
          <a:xfrm>
            <a:off x="6611394" y="4941001"/>
            <a:ext cx="1420768" cy="154898"/>
          </a:xfrm>
          <a:prstGeom prst="rect">
            <a:avLst/>
          </a:prstGeom>
        </p:spPr>
        <p:txBody>
          <a:bodyPr/>
          <a:lstStyle/>
          <a:p>
            <a:pPr defTabSz="685800" eaLnBrk="1" fontAlgn="auto" hangingPunct="1">
              <a:spcBef>
                <a:spcPts val="0"/>
              </a:spcBef>
              <a:spcAft>
                <a:spcPts val="0"/>
              </a:spcAft>
            </a:pPr>
            <a:endParaRPr lang="it-IT" sz="1350">
              <a:solidFill>
                <a:srgbClr val="898C8A"/>
              </a:solidFill>
              <a:latin typeface="IBM Plex Sans"/>
              <a:ea typeface=""/>
              <a:cs typeface=""/>
            </a:endParaRPr>
          </a:p>
        </p:txBody>
      </p:sp>
      <p:sp>
        <p:nvSpPr>
          <p:cNvPr id="14" name="Segnaposto piè di pagina 13"/>
          <p:cNvSpPr>
            <a:spLocks noGrp="1"/>
          </p:cNvSpPr>
          <p:nvPr>
            <p:ph type="ftr" sz="quarter" idx="20"/>
          </p:nvPr>
        </p:nvSpPr>
        <p:spPr/>
        <p:txBody>
          <a:bodyPr/>
          <a:lstStyle/>
          <a:p>
            <a:r>
              <a:rPr lang="en-US">
                <a:solidFill>
                  <a:srgbClr val="898C8A"/>
                </a:solidFill>
              </a:rPr>
              <a:t>Think 2018 / DOC ID / Month XX, 2018 / © 2018 IBM Corporation</a:t>
            </a:r>
            <a:endParaRPr lang="it-IT">
              <a:solidFill>
                <a:srgbClr val="898C8A"/>
              </a:solidFill>
            </a:endParaRPr>
          </a:p>
        </p:txBody>
      </p:sp>
    </p:spTree>
    <p:extLst>
      <p:ext uri="{BB962C8B-B14F-4D97-AF65-F5344CB8AC3E}">
        <p14:creationId xmlns:p14="http://schemas.microsoft.com/office/powerpoint/2010/main" val="260595759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74321848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Cloud Integration Platform Intro / March,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8912840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2F63A97E-D605-DC42-8452-C14CD1FA87FA}" type="slidenum">
              <a:rPr lang="en-US"/>
              <a:pPr/>
              <a:t>‹#›</a:t>
            </a:fld>
            <a:endParaRPr lang="en-US"/>
          </a:p>
        </p:txBody>
      </p:sp>
    </p:spTree>
    <p:extLst>
      <p:ext uri="{BB962C8B-B14F-4D97-AF65-F5344CB8AC3E}">
        <p14:creationId xmlns:p14="http://schemas.microsoft.com/office/powerpoint/2010/main" val="400078238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fld id="{5B450290-23D3-2D4F-AB87-780AA41C0D26}" type="slidenum">
              <a:rPr lang="en-US"/>
              <a:pPr/>
              <a:t>‹#›</a:t>
            </a:fld>
            <a:endParaRPr lang="en-US"/>
          </a:p>
        </p:txBody>
      </p:sp>
    </p:spTree>
    <p:extLst>
      <p:ext uri="{BB962C8B-B14F-4D97-AF65-F5344CB8AC3E}">
        <p14:creationId xmlns:p14="http://schemas.microsoft.com/office/powerpoint/2010/main" val="886864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6_Bar Blue70_L">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baseline="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52794387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IBM Cloud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Tree>
    <p:extLst>
      <p:ext uri="{BB962C8B-B14F-4D97-AF65-F5344CB8AC3E}">
        <p14:creationId xmlns:p14="http://schemas.microsoft.com/office/powerpoint/2010/main" val="143203601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3066246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284743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36620011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344042333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45410692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53104535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88159475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05484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6709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6_Bar_Blue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3060408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20046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7198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552925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28220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737525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21011024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22498517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11936916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368453023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4470419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6_Bar Blue70_R">
    <p:bg>
      <p:bgPr>
        <a:solidFill>
          <a:srgbClr val="EBEBEB"/>
        </a:solidFill>
        <a:effectLst/>
      </p:bgPr>
    </p:bg>
    <p:spTree>
      <p:nvGrpSpPr>
        <p:cNvPr id="1" name=""/>
        <p:cNvGrpSpPr/>
        <p:nvPr/>
      </p:nvGrpSpPr>
      <p:grpSpPr>
        <a:xfrm>
          <a:off x="0" y="0"/>
          <a:ext cx="0" cy="0"/>
          <a:chOff x="0" y="0"/>
          <a:chExt cx="0" cy="0"/>
        </a:xfrm>
      </p:grpSpPr>
      <p:sp>
        <p:nvSpPr>
          <p:cNvPr id="6" name="Rectangle 5"/>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6138931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6216970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5238064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2858956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355930312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Cloud / DOC ID / Month XX, 2017 / © 2017 IBM Corporation</a:t>
            </a:r>
            <a:endParaRPr lang="en-US"/>
          </a:p>
        </p:txBody>
      </p:sp>
    </p:spTree>
    <p:extLst>
      <p:ext uri="{BB962C8B-B14F-4D97-AF65-F5344CB8AC3E}">
        <p14:creationId xmlns:p14="http://schemas.microsoft.com/office/powerpoint/2010/main" val="134115259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19070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484738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686715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4941971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3158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eme 6B">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1613147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6_Bar_Blue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10"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709472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06596367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245538245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6004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44966441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22422937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Statement of 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7EFA466-4D70-7E4B-BD6F-6CFD67061E5A}"/>
              </a:ext>
            </a:extLst>
          </p:cNvPr>
          <p:cNvSpPr>
            <a:spLocks noChangeArrowheads="1"/>
          </p:cNvSpPr>
          <p:nvPr/>
        </p:nvSpPr>
        <p:spPr bwMode="auto">
          <a:xfrm>
            <a:off x="136525" y="0"/>
            <a:ext cx="9007475" cy="4918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6" name="Page #">
            <a:extLst>
              <a:ext uri="{FF2B5EF4-FFF2-40B4-BE49-F238E27FC236}">
                <a16:creationId xmlns:a16="http://schemas.microsoft.com/office/drawing/2014/main" id="{42EED63F-5CE4-A840-9CFF-01B6789341E7}"/>
              </a:ext>
            </a:extLst>
          </p:cNvPr>
          <p:cNvSpPr txBox="1"/>
          <p:nvPr/>
        </p:nvSpPr>
        <p:spPr>
          <a:xfrm>
            <a:off x="7086600" y="4983163"/>
            <a:ext cx="1828800" cy="92075"/>
          </a:xfrm>
          <a:prstGeom prst="rect">
            <a:avLst/>
          </a:prstGeom>
          <a:noFill/>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r" eaLnBrk="1" hangingPunct="1"/>
            <a:fld id="{49655D83-F0CA-A340-89E9-EE4FB0BC80C6}" type="slidenum">
              <a:rPr lang="en-US" altLang="en-US" sz="600" b="1">
                <a:solidFill>
                  <a:schemeClr val="bg1"/>
                </a:solidFill>
                <a:cs typeface="Arial" panose="020B0604020202020204" pitchFamily="34" charset="0"/>
              </a:rPr>
              <a:pPr algn="r" eaLnBrk="1" hangingPunct="1"/>
              <a:t>‹#›</a:t>
            </a:fld>
            <a:endParaRPr lang="en-US" altLang="en-US" sz="600" b="1">
              <a:solidFill>
                <a:schemeClr val="bg1"/>
              </a:solidFill>
              <a:cs typeface="Arial" panose="020B0604020202020204" pitchFamily="34" charset="0"/>
            </a:endParaRPr>
          </a:p>
        </p:txBody>
      </p:sp>
      <p:sp>
        <p:nvSpPr>
          <p:cNvPr id="7" name="2016 Copyright">
            <a:extLst>
              <a:ext uri="{FF2B5EF4-FFF2-40B4-BE49-F238E27FC236}">
                <a16:creationId xmlns:a16="http://schemas.microsoft.com/office/drawing/2014/main" id="{803F4E8A-7500-DE40-8E2F-E58C835D252A}"/>
              </a:ext>
            </a:extLst>
          </p:cNvPr>
          <p:cNvSpPr txBox="1"/>
          <p:nvPr/>
        </p:nvSpPr>
        <p:spPr>
          <a:xfrm>
            <a:off x="136525" y="4983163"/>
            <a:ext cx="4648200" cy="92075"/>
          </a:xfrm>
          <a:prstGeom prst="rect">
            <a:avLst/>
          </a:prstGeom>
          <a:noFill/>
        </p:spPr>
        <p:txBody>
          <a:bodyPr lIns="0" tIns="0" rIns="0" bIns="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600" dirty="0">
                <a:solidFill>
                  <a:schemeClr val="bg1"/>
                </a:solidFill>
                <a:cs typeface="Arial" panose="020B0604020202020204" pitchFamily="34" charset="0"/>
              </a:rPr>
              <a:t>© 2018 FORRESTER. REPRODUCTION PROHIBITED.</a:t>
            </a:r>
          </a:p>
        </p:txBody>
      </p:sp>
      <p:sp>
        <p:nvSpPr>
          <p:cNvPr id="9" name="Text"/>
          <p:cNvSpPr>
            <a:spLocks noGrp="1"/>
          </p:cNvSpPr>
          <p:nvPr>
            <p:ph idx="1"/>
          </p:nvPr>
        </p:nvSpPr>
        <p:spPr>
          <a:xfrm>
            <a:off x="2340610" y="1531869"/>
            <a:ext cx="6309360" cy="1239837"/>
          </a:xfrm>
        </p:spPr>
        <p:txBody>
          <a:bodyPr anchor="ctr"/>
          <a:lstStyle>
            <a:lvl1pPr marL="0" indent="0" algn="l">
              <a:spcBef>
                <a:spcPts val="0"/>
              </a:spcBef>
              <a:spcAft>
                <a:spcPts val="0"/>
              </a:spcAft>
              <a:buClr>
                <a:srgbClr val="669933"/>
              </a:buClr>
              <a:buFont typeface="Arial Black" pitchFamily="34" charset="0"/>
              <a:buNone/>
              <a:defRPr sz="2800" b="1" i="0">
                <a:solidFill>
                  <a:schemeClr val="tx1"/>
                </a:solidFill>
                <a:latin typeface="Arial" pitchFamily="34" charset="0"/>
                <a:cs typeface="Arial" pitchFamily="34" charset="0"/>
              </a:defRPr>
            </a:lvl1pPr>
            <a:lvl2pPr marL="0" indent="0">
              <a:spcBef>
                <a:spcPts val="0"/>
              </a:spcBef>
              <a:spcAft>
                <a:spcPts val="0"/>
              </a:spcAft>
              <a:buClr>
                <a:srgbClr val="669933"/>
              </a:buClr>
              <a:buFont typeface="Arial" pitchFamily="34" charset="0"/>
              <a:buNone/>
              <a:defRPr sz="2400" b="0" i="0">
                <a:solidFill>
                  <a:schemeClr val="tx1"/>
                </a:solidFill>
                <a:latin typeface="Arial" pitchFamily="34" charset="0"/>
                <a:cs typeface="Arial" pitchFamily="34" charset="0"/>
              </a:defRPr>
            </a:lvl2pPr>
            <a:lvl3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3pPr>
            <a:lvl4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4pPr>
            <a:lvl5pPr marL="0" indent="0">
              <a:spcBef>
                <a:spcPts val="0"/>
              </a:spcBef>
              <a:spcAft>
                <a:spcPts val="0"/>
              </a:spcAft>
              <a:buClr>
                <a:schemeClr val="tx2"/>
              </a:buClr>
              <a:buFont typeface="Arial" pitchFamily="34" charset="0"/>
              <a:buNone/>
              <a:defRPr sz="2400" b="0" i="0">
                <a:solidFill>
                  <a:schemeClr val="tx1"/>
                </a:solidFill>
                <a:latin typeface="Arial" pitchFamily="34" charset="0"/>
                <a:cs typeface="Arial" pitchFamily="34" charset="0"/>
              </a:defRPr>
            </a:lvl5pPr>
          </a:lstStyle>
          <a:p>
            <a:pPr lvl="0"/>
            <a:r>
              <a:rPr lang="en-US"/>
              <a:t>Edit Master text styles</a:t>
            </a:r>
          </a:p>
        </p:txBody>
      </p:sp>
      <p:sp>
        <p:nvSpPr>
          <p:cNvPr id="3" name="Picture Placeholder 2"/>
          <p:cNvSpPr>
            <a:spLocks noGrp="1"/>
          </p:cNvSpPr>
          <p:nvPr>
            <p:ph type="pic" sz="quarter" idx="10"/>
          </p:nvPr>
        </p:nvSpPr>
        <p:spPr>
          <a:xfrm>
            <a:off x="365760" y="1531869"/>
            <a:ext cx="1746250" cy="1239837"/>
          </a:xfrm>
        </p:spPr>
        <p:txBody>
          <a:bodyPr rtlCol="0" anchor="ctr">
            <a:noAutofit/>
          </a:bodyPr>
          <a:lstStyle>
            <a:lvl1pPr marL="0" indent="0" algn="ctr">
              <a:buNone/>
              <a:defRPr sz="1400"/>
            </a:lvl1pPr>
          </a:lstStyle>
          <a:p>
            <a:pPr lvl="0"/>
            <a:r>
              <a:rPr lang="en-US" noProof="0"/>
              <a:t>Click icon to add picture</a:t>
            </a:r>
            <a:endParaRPr lang="en-US" noProof="0" dirty="0"/>
          </a:p>
        </p:txBody>
      </p:sp>
      <p:sp>
        <p:nvSpPr>
          <p:cNvPr id="10" name="Source line"/>
          <p:cNvSpPr>
            <a:spLocks noGrp="1"/>
          </p:cNvSpPr>
          <p:nvPr>
            <p:ph type="body" sz="half" idx="2"/>
          </p:nvPr>
        </p:nvSpPr>
        <p:spPr>
          <a:xfrm>
            <a:off x="365760" y="4662101"/>
            <a:ext cx="8549640" cy="138499"/>
          </a:xfrm>
        </p:spPr>
        <p:txBody>
          <a:bodyPr anchor="b">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2085341250"/>
      </p:ext>
    </p:extLst>
  </p:cSld>
  <p:clrMapOvr>
    <a:masterClrMapping/>
  </p:clrMapOvr>
  <p:transition spd="med">
    <p:fade/>
  </p:transition>
  <p:hf sldNum="0"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19421029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21967372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33991300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083023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6_Bar_Gray70_Lef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01798402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52242735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44486719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89563637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292349174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68584446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245745701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86733E-D713-E943-9B13-0230D2F4A52F}" type="slidenum">
              <a:rPr lang="en-US" smtClean="0"/>
              <a:t>‹#›</a:t>
            </a:fld>
            <a:endParaRPr lang="en-US"/>
          </a:p>
        </p:txBody>
      </p:sp>
    </p:spTree>
    <p:extLst>
      <p:ext uri="{BB962C8B-B14F-4D97-AF65-F5344CB8AC3E}">
        <p14:creationId xmlns:p14="http://schemas.microsoft.com/office/powerpoint/2010/main" val="1227473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6_Bar Gray70_3/4Photo_R">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228600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36604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6_Bar Gray70_Right">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613457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6_Bar Gray70_3/4Photo_L">
    <p:bg>
      <p:bgPr>
        <a:solidFill>
          <a:srgbClr val="EBEBEB"/>
        </a:solidFill>
        <a:effectLst/>
      </p:bgPr>
    </p:bg>
    <p:spTree>
      <p:nvGrpSpPr>
        <p:cNvPr id="1" name=""/>
        <p:cNvGrpSpPr/>
        <p:nvPr/>
      </p:nvGrpSpPr>
      <p:grpSpPr>
        <a:xfrm>
          <a:off x="0" y="0"/>
          <a:ext cx="0" cy="0"/>
          <a:chOff x="0" y="0"/>
          <a:chExt cx="0" cy="0"/>
        </a:xfrm>
      </p:grpSpPr>
      <p:sp>
        <p:nvSpPr>
          <p:cNvPr id="5" name="Rectangle 4"/>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8" name="Picture Placeholder 5"/>
          <p:cNvSpPr>
            <a:spLocks noGrp="1"/>
          </p:cNvSpPr>
          <p:nvPr>
            <p:ph type="pic" sz="quarter" idx="13"/>
          </p:nvPr>
        </p:nvSpPr>
        <p:spPr>
          <a:xfrm>
            <a:off x="0" y="0"/>
            <a:ext cx="6858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294387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6_Half Copy + 3 Box">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228600" y="146050"/>
            <a:ext cx="4114800" cy="492443"/>
          </a:xfrm>
        </p:spPr>
        <p:txBody>
          <a:bodyPr>
            <a:spAutoFit/>
          </a:bodyPr>
          <a:lstStyle>
            <a:lvl1pPr>
              <a:defRPr sz="320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228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4572001"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6858000"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4572000"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673399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6_Half Copy + 3 Box_Left">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6858000" y="5143500"/>
            <a:ext cx="2057400" cy="137160"/>
          </a:xfrm>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12" name="Text Placeholder 11"/>
          <p:cNvSpPr>
            <a:spLocks noGrp="1"/>
          </p:cNvSpPr>
          <p:nvPr>
            <p:ph type="body" sz="quarter" idx="13" hasCustomPrompt="1"/>
          </p:nvPr>
        </p:nvSpPr>
        <p:spPr>
          <a:xfrm>
            <a:off x="4800600" y="146050"/>
            <a:ext cx="4114800" cy="492443"/>
          </a:xfrm>
        </p:spPr>
        <p:txBody>
          <a:bodyPr>
            <a:spAutoFit/>
          </a:bodyPr>
          <a:lstStyle>
            <a:lvl1pPr>
              <a:defRPr sz="3200" baseline="0">
                <a:solidFill>
                  <a:schemeClr val="tx1"/>
                </a:solidFill>
              </a:defRPr>
            </a:lvl1pPr>
          </a:lstStyle>
          <a:p>
            <a:pPr lvl="0"/>
            <a:r>
              <a:rPr lang="en-US" dirty="0"/>
              <a:t>32pt title</a:t>
            </a:r>
          </a:p>
        </p:txBody>
      </p:sp>
      <p:sp>
        <p:nvSpPr>
          <p:cNvPr id="7" name="Text Placeholder 6"/>
          <p:cNvSpPr>
            <a:spLocks noGrp="1"/>
          </p:cNvSpPr>
          <p:nvPr>
            <p:ph type="body" sz="quarter" idx="14"/>
          </p:nvPr>
        </p:nvSpPr>
        <p:spPr>
          <a:xfrm>
            <a:off x="4800600" y="532130"/>
            <a:ext cx="4114800" cy="1808187"/>
          </a:xfrm>
        </p:spPr>
        <p:txBody>
          <a:bodyPr vert="horz" lIns="0" tIns="365760" rIns="0" bIns="0" rtlCol="0">
            <a:no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ontent Placeholder 13"/>
          <p:cNvSpPr>
            <a:spLocks noGrp="1"/>
          </p:cNvSpPr>
          <p:nvPr>
            <p:ph sz="quarter" idx="17"/>
          </p:nvPr>
        </p:nvSpPr>
        <p:spPr>
          <a:xfrm>
            <a:off x="0" y="2571750"/>
            <a:ext cx="4572000" cy="2571750"/>
          </a:xfrm>
          <a:solidFill>
            <a:schemeClr val="accent2"/>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1" name="Content Placeholder 7"/>
          <p:cNvSpPr>
            <a:spLocks noGrp="1"/>
          </p:cNvSpPr>
          <p:nvPr>
            <p:ph sz="quarter" idx="15"/>
          </p:nvPr>
        </p:nvSpPr>
        <p:spPr>
          <a:xfrm>
            <a:off x="2285999" y="0"/>
            <a:ext cx="2286000" cy="2571750"/>
          </a:xfrm>
          <a:solidFill>
            <a:schemeClr val="bg1"/>
          </a:solidFill>
        </p:spPr>
        <p:txBody>
          <a:bodyPr vert="horz" lIns="228600" tIns="192024" rIns="228600" bIns="228600" rtlCol="0">
            <a:noAutofit/>
          </a:bodyPr>
          <a:lstStyle>
            <a:lvl1pPr>
              <a:defRPr lang="en-US" sz="1400" smtClean="0">
                <a:solidFill>
                  <a:schemeClr val="bg2"/>
                </a:solidFill>
              </a:defRPr>
            </a:lvl1pPr>
          </a:lstStyle>
          <a:p>
            <a:pPr lvl="0"/>
            <a:r>
              <a:rPr lang="en-US"/>
              <a:t>Click to edit Master text styles</a:t>
            </a:r>
          </a:p>
        </p:txBody>
      </p:sp>
      <p:sp>
        <p:nvSpPr>
          <p:cNvPr id="13" name="Content Placeholder 9"/>
          <p:cNvSpPr>
            <a:spLocks noGrp="1"/>
          </p:cNvSpPr>
          <p:nvPr>
            <p:ph sz="quarter" idx="16"/>
          </p:nvPr>
        </p:nvSpPr>
        <p:spPr>
          <a:xfrm>
            <a:off x="-1" y="0"/>
            <a:ext cx="2286000" cy="2571750"/>
          </a:xfrm>
          <a:solidFill>
            <a:schemeClr val="accent3"/>
          </a:solidFill>
        </p:spPr>
        <p:txBody>
          <a:bodyPr vert="horz" lIns="228600" tIns="192024" rIns="228600" bIns="228600" rtlCol="0">
            <a:noAutofit/>
          </a:bodyPr>
          <a:lstStyle>
            <a:lvl1pPr>
              <a:defRPr lang="en-US" sz="1400" dirty="0" smtClean="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6218629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6_Cop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
        <p:nvSpPr>
          <p:cNvPr id="10" name="Text Placeholder 6"/>
          <p:cNvSpPr>
            <a:spLocks noGrp="1"/>
          </p:cNvSpPr>
          <p:nvPr>
            <p:ph type="body" sz="quarter" idx="16"/>
          </p:nvPr>
        </p:nvSpPr>
        <p:spPr>
          <a:xfrm>
            <a:off x="228600" y="530352"/>
            <a:ext cx="6858000" cy="2323713"/>
          </a:xfrm>
        </p:spPr>
        <p:txBody>
          <a:bodyPr vert="horz" lIns="0" tIns="365760" rIns="0" bIns="0" rtlCol="0">
            <a:spAutoFit/>
          </a:bodyPr>
          <a:lstStyle>
            <a:lvl1pPr>
              <a:defRPr lang="en-US" sz="2400" dirty="0" smtClean="0"/>
            </a:lvl1pPr>
            <a:lvl2pPr>
              <a:defRPr lang="en-US" sz="2400" dirty="0" smtClean="0"/>
            </a:lvl2pPr>
            <a:lvl3pPr>
              <a:defRPr lang="en-US" sz="2200" dirty="0" smtClean="0"/>
            </a:lvl3pPr>
            <a:lvl4pPr>
              <a:defRPr lang="en-US" sz="2200" dirty="0" smtClean="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62712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6_Headline Only Full Frame">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9" name="Title 1"/>
          <p:cNvSpPr>
            <a:spLocks noGrp="1"/>
          </p:cNvSpPr>
          <p:nvPr>
            <p:ph type="title" hasCustomPrompt="1"/>
          </p:nvPr>
        </p:nvSpPr>
        <p:spPr>
          <a:xfrm>
            <a:off x="228600" y="192024"/>
            <a:ext cx="6858000" cy="443198"/>
          </a:xfrm>
        </p:spPr>
        <p:txBody>
          <a:bodyPr wrap="square">
            <a:spAutoFit/>
          </a:bodyPr>
          <a:lstStyle>
            <a:lvl1pPr>
              <a:defRPr sz="3200" baseline="0">
                <a:solidFill>
                  <a:schemeClr val="tx1"/>
                </a:solidFill>
              </a:defRPr>
            </a:lvl1pPr>
          </a:lstStyle>
          <a:p>
            <a:pPr lvl="0"/>
            <a:r>
              <a:rPr lang="en-US" dirty="0"/>
              <a:t>32pt title</a:t>
            </a:r>
          </a:p>
        </p:txBody>
      </p:sp>
    </p:spTree>
    <p:extLst>
      <p:ext uri="{BB962C8B-B14F-4D97-AF65-F5344CB8AC3E}">
        <p14:creationId xmlns:p14="http://schemas.microsoft.com/office/powerpoint/2010/main" val="16212460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6_Header + Text 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p:nvPr>
        </p:nvSpPr>
        <p:spPr>
          <a:xfrm>
            <a:off x="2520950" y="166159"/>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407526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over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rgbClr val="FFFFFF"/>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228599" y="203781"/>
            <a:ext cx="4114801" cy="4479344"/>
          </a:xfrm>
        </p:spPr>
        <p:txBody>
          <a:bodyPr vert="horz" lIns="0" tIns="0" rIns="0" bIns="0" rtlCol="0" anchor="t" anchorCtr="0">
            <a:noAutofit/>
          </a:bodyPr>
          <a:lstStyle>
            <a:lvl1pPr>
              <a:defRPr lang="en-US" sz="1800" b="0" dirty="0">
                <a:solidFill>
                  <a:srgbClr val="FFFFFF"/>
                </a:solidFill>
              </a:defRPr>
            </a:lvl1pPr>
          </a:lstStyle>
          <a:p>
            <a:pPr lvl="0"/>
            <a:r>
              <a:rPr lang="en-US"/>
              <a:t>Click to edit Master title style</a:t>
            </a:r>
            <a:endParaRPr lang="en-US" dirty="0"/>
          </a:p>
        </p:txBody>
      </p:sp>
      <p:pic>
        <p:nvPicPr>
          <p:cNvPr id="9" name="Picture 8" descr="ibm_gry.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9375804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6_Header + Chart Title_Blue7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708475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6_Header + Chart Title_Blue7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514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0903034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6_Header + Text Gray70">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p:nvPr>
        </p:nvSpPr>
        <p:spPr>
          <a:xfrm>
            <a:off x="2520950" y="168275"/>
            <a:ext cx="5575300" cy="1962076"/>
          </a:xfrm>
        </p:spPr>
        <p:txBody>
          <a:bodyPr wrap="square">
            <a:spAutoFit/>
          </a:bodyPr>
          <a:lstStyle>
            <a:lvl1pPr>
              <a:defRPr sz="2400">
                <a:solidFill>
                  <a:schemeClr val="tx1"/>
                </a:solidFill>
              </a:defRPr>
            </a:lvl1pPr>
            <a:lvl2pPr marL="228600" indent="-228600">
              <a:tabLst/>
              <a:defRPr sz="2400">
                <a:solidFill>
                  <a:schemeClr val="tx1"/>
                </a:solidFill>
              </a:defRPr>
            </a:lvl2pPr>
            <a:lvl3pPr marL="457200" indent="-171450">
              <a:tabLst/>
              <a:defRPr sz="2200">
                <a:solidFill>
                  <a:schemeClr val="tx1"/>
                </a:solidFill>
              </a:defRPr>
            </a:lvl3pPr>
            <a:lvl4pPr marL="742950" indent="-228600">
              <a:tabLst/>
              <a:defRPr sz="2200">
                <a:solidFill>
                  <a:schemeClr val="tx1"/>
                </a:solidFill>
              </a:defRPr>
            </a:lvl4pPr>
            <a:lvl5pPr>
              <a:defRPr sz="2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7503330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L">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520950" y="155575"/>
            <a:ext cx="5575300" cy="430887"/>
          </a:xfrm>
        </p:spPr>
        <p:txBody>
          <a:bodyPr wrap="square">
            <a:spAutoFit/>
          </a:bodyPr>
          <a:lstStyle>
            <a:lvl1pPr>
              <a:defRPr sz="280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3695405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6_Header + Chart Title_CoolGray60_R">
    <p:bg>
      <p:bgPr>
        <a:solidFill>
          <a:srgbClr val="EBEBEB"/>
        </a:solidFill>
        <a:effectLst/>
      </p:bgPr>
    </p:bg>
    <p:spTree>
      <p:nvGrpSpPr>
        <p:cNvPr id="1" name=""/>
        <p:cNvGrpSpPr/>
        <p:nvPr/>
      </p:nvGrpSpPr>
      <p:grpSpPr>
        <a:xfrm>
          <a:off x="0" y="0"/>
          <a:ext cx="0" cy="0"/>
          <a:chOff x="0" y="0"/>
          <a:chExt cx="0" cy="0"/>
        </a:xfrm>
      </p:grpSpPr>
      <p:sp>
        <p:nvSpPr>
          <p:cNvPr id="11" name="Rectangle 10"/>
          <p:cNvSpPr/>
          <p:nvPr userDrawn="1"/>
        </p:nvSpPr>
        <p:spPr>
          <a:xfrm>
            <a:off x="685800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dirty="0">
              <a:solidFill>
                <a:srgbClr val="000000"/>
              </a:solidFill>
            </a:endParaRPr>
          </a:p>
        </p:txBody>
      </p:sp>
      <p:sp>
        <p:nvSpPr>
          <p:cNvPr id="9" name="Text Placeholder 6"/>
          <p:cNvSpPr>
            <a:spLocks noGrp="1"/>
          </p:cNvSpPr>
          <p:nvPr>
            <p:ph type="body" sz="quarter" idx="14" hasCustomPrompt="1"/>
          </p:nvPr>
        </p:nvSpPr>
        <p:spPr>
          <a:xfrm>
            <a:off x="228600" y="153459"/>
            <a:ext cx="5575300" cy="430887"/>
          </a:xfrm>
        </p:spPr>
        <p:txBody>
          <a:bodyPr wrap="square">
            <a:spAutoFit/>
          </a:bodyPr>
          <a:lstStyle>
            <a:lvl1pPr>
              <a:defRPr sz="2800" baseline="0">
                <a:solidFill>
                  <a:schemeClr val="tx1"/>
                </a:solidFill>
              </a:defRPr>
            </a:lvl1pPr>
            <a:lvl2pPr marL="228600" indent="-228600">
              <a:tabLst/>
              <a:defRPr sz="2400">
                <a:solidFill>
                  <a:schemeClr val="tx1"/>
                </a:solidFill>
              </a:defRPr>
            </a:lvl2pPr>
            <a:lvl3pPr marL="457200" indent="-171450">
              <a:tabLst/>
              <a:defRPr sz="2400">
                <a:solidFill>
                  <a:schemeClr val="tx1"/>
                </a:solidFill>
              </a:defRPr>
            </a:lvl3pPr>
            <a:lvl4pPr marL="742950" indent="-228600">
              <a:tabLst/>
              <a:defRPr sz="2400">
                <a:solidFill>
                  <a:schemeClr val="tx1"/>
                </a:solidFill>
              </a:defRPr>
            </a:lvl4pPr>
            <a:lvl5pPr>
              <a:defRPr sz="2400">
                <a:solidFill>
                  <a:schemeClr val="tx1"/>
                </a:solidFill>
              </a:defRPr>
            </a:lvl5pPr>
          </a:lstStyle>
          <a:p>
            <a:pPr lvl="0"/>
            <a:r>
              <a:rPr lang="en-US" dirty="0"/>
              <a:t>Chart title 28pt</a:t>
            </a:r>
          </a:p>
        </p:txBody>
      </p:sp>
      <p:sp>
        <p:nvSpPr>
          <p:cNvPr id="7" name="Title 1"/>
          <p:cNvSpPr>
            <a:spLocks noGrp="1"/>
          </p:cNvSpPr>
          <p:nvPr>
            <p:ph type="title" hasCustomPrompt="1"/>
          </p:nvPr>
        </p:nvSpPr>
        <p:spPr>
          <a:xfrm>
            <a:off x="7086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10343761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6_fact, number, pic - Blue70_L">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2104636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6_fact, number, pic - Blue70_">
    <p:bg>
      <p:bgPr>
        <a:solidFill>
          <a:srgbClr val="C9DEFF"/>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054ADA"/>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4800600" y="194437"/>
            <a:ext cx="4108450" cy="775597"/>
          </a:xfrm>
        </p:spPr>
        <p:txBody>
          <a:bodyPr wrap="square">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49181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6_fact, number, pic_Gray 70_R">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228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0864755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6_fact, number, pic_Gray 70_L">
    <p:bg>
      <p:bgPr>
        <a:solidFill>
          <a:srgbClr val="A4A4A4"/>
        </a:solidFill>
        <a:effectLst/>
      </p:bgPr>
    </p:bg>
    <p:spTree>
      <p:nvGrpSpPr>
        <p:cNvPr id="1" name=""/>
        <p:cNvGrpSpPr/>
        <p:nvPr/>
      </p:nvGrpSpPr>
      <p:grpSpPr>
        <a:xfrm>
          <a:off x="0" y="0"/>
          <a:ext cx="0" cy="0"/>
          <a:chOff x="0" y="0"/>
          <a:chExt cx="0" cy="0"/>
        </a:xfrm>
      </p:grpSpPr>
      <p:sp>
        <p:nvSpPr>
          <p:cNvPr id="7" name="Rectangle 6"/>
          <p:cNvSpPr/>
          <p:nvPr userDrawn="1"/>
        </p:nvSpPr>
        <p:spPr>
          <a:xfrm>
            <a:off x="4572000" y="-1587"/>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4800600" y="194437"/>
            <a:ext cx="4114800" cy="775597"/>
          </a:xfrm>
        </p:spPr>
        <p:txBody>
          <a:bodyPr>
            <a:spAutoFit/>
          </a:bodyPr>
          <a:lstStyle>
            <a:lvl1pPr>
              <a:defRPr sz="28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8" name="Text Placeholder 7"/>
          <p:cNvSpPr>
            <a:spLocks noGrp="1"/>
          </p:cNvSpPr>
          <p:nvPr>
            <p:ph type="body" sz="quarter" idx="12"/>
          </p:nvPr>
        </p:nvSpPr>
        <p:spPr>
          <a:xfrm>
            <a:off x="4800600" y="2521680"/>
            <a:ext cx="4114800" cy="1329595"/>
          </a:xfrm>
        </p:spPr>
        <p:txBody>
          <a:bodyPr>
            <a:spAutoFit/>
          </a:bodyPr>
          <a:lstStyle>
            <a:lvl1pPr>
              <a:lnSpc>
                <a:spcPct val="90000"/>
              </a:lnSpc>
              <a:spcBef>
                <a:spcPts val="0"/>
              </a:spcBef>
              <a:defRPr sz="9600" b="1" baseline="0">
                <a:solidFill>
                  <a:schemeClr val="bg2"/>
                </a:solidFill>
              </a:defRPr>
            </a:lvl1pPr>
          </a:lstStyle>
          <a:p>
            <a:pPr lvl="0"/>
            <a:r>
              <a:rPr lang="en-US" dirty="0"/>
              <a:t>Click</a:t>
            </a:r>
          </a:p>
        </p:txBody>
      </p:sp>
      <p:sp>
        <p:nvSpPr>
          <p:cNvPr id="6" name="Picture Placeholder 5"/>
          <p:cNvSpPr>
            <a:spLocks noGrp="1"/>
          </p:cNvSpPr>
          <p:nvPr>
            <p:ph type="pic" sz="quarter" idx="13"/>
          </p:nvPr>
        </p:nvSpPr>
        <p:spPr>
          <a:xfrm>
            <a:off x="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8943080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6_Big Text">
    <p:bg>
      <p:bgPr>
        <a:solidFill>
          <a:srgbClr val="5656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125476"/>
            <a:ext cx="8686800" cy="4473575"/>
          </a:xfrm>
        </p:spPr>
        <p:txBody>
          <a:bodyPr/>
          <a:lstStyle>
            <a:lvl1pPr>
              <a:lnSpc>
                <a:spcPct val="90000"/>
              </a:lnSpc>
              <a:defRPr sz="9600"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1693709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9144000" cy="5143500"/>
          </a:xfrm>
          <a:prstGeom prst="rect">
            <a:avLst/>
          </a:prstGeom>
        </p:spPr>
      </p:pic>
      <p:sp>
        <p:nvSpPr>
          <p:cNvPr id="2" name="Footer Placeholder 1"/>
          <p:cNvSpPr>
            <a:spLocks noGrp="1"/>
          </p:cNvSpPr>
          <p:nvPr>
            <p:ph type="ftr" sz="quarter" idx="10"/>
          </p:nvPr>
        </p:nvSpPr>
        <p:spPr>
          <a:xfrm>
            <a:off x="228600" y="4828032"/>
            <a:ext cx="6400800" cy="137160"/>
          </a:xfrm>
        </p:spPr>
        <p:txBody>
          <a:bodyPr/>
          <a:lstStyle>
            <a:lvl1pPr>
              <a:defRPr>
                <a:solidFill>
                  <a:srgbClr val="FFFFFF"/>
                </a:solidFill>
              </a:defRPr>
            </a:lvl1pPr>
          </a:lstStyle>
          <a:p>
            <a:r>
              <a:rPr lang="de-DE"/>
              <a:t>Think 2018 / DOC ID / Month XX, 2018 / © 2018 IBM Corporation</a:t>
            </a:r>
            <a:endParaRPr lang="en-US" dirty="0"/>
          </a:p>
        </p:txBody>
      </p:sp>
      <p:sp>
        <p:nvSpPr>
          <p:cNvPr id="4" name="Title 3"/>
          <p:cNvSpPr>
            <a:spLocks noGrp="1"/>
          </p:cNvSpPr>
          <p:nvPr>
            <p:ph type="title"/>
          </p:nvPr>
        </p:nvSpPr>
        <p:spPr>
          <a:xfrm>
            <a:off x="228599" y="203781"/>
            <a:ext cx="4114801" cy="4479344"/>
          </a:xfrm>
        </p:spPr>
        <p:txBody>
          <a:bodyPr vert="horz" lIns="0" tIns="0" rIns="0" bIns="0" rtlCol="0" anchor="t" anchorCtr="0">
            <a:noAutofit/>
          </a:bodyPr>
          <a:lstStyle>
            <a:lvl1pPr>
              <a:defRPr lang="en-US" sz="1800" b="0" dirty="0">
                <a:solidFill>
                  <a:srgbClr val="FFFFFF"/>
                </a:solidFill>
              </a:defRPr>
            </a:lvl1pPr>
          </a:lstStyle>
          <a:p>
            <a:pPr lvl="0"/>
            <a:r>
              <a:rPr lang="en-US" dirty="0"/>
              <a:t>Click to edit Master title style</a:t>
            </a:r>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27899308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6_Quote">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sp>
        <p:nvSpPr>
          <p:cNvPr id="5" name="Title 4"/>
          <p:cNvSpPr>
            <a:spLocks noGrp="1"/>
          </p:cNvSpPr>
          <p:nvPr>
            <p:ph type="title" hasCustomPrompt="1"/>
          </p:nvPr>
        </p:nvSpPr>
        <p:spPr>
          <a:xfrm>
            <a:off x="228600" y="191643"/>
            <a:ext cx="5556250" cy="443198"/>
          </a:xfrm>
        </p:spPr>
        <p:txBody>
          <a:bodyPr wrap="square">
            <a:spAutoFit/>
          </a:bodyPr>
          <a:lstStyle>
            <a:lvl1pPr marL="228600" indent="-228600">
              <a:tabLst/>
              <a:defRPr sz="3200" baseline="0">
                <a:solidFill>
                  <a:schemeClr val="bg2"/>
                </a:solidFill>
              </a:defRPr>
            </a:lvl1pPr>
          </a:lstStyle>
          <a:p>
            <a:r>
              <a:rPr lang="en-US" dirty="0"/>
              <a:t>“	Quote text goes here</a:t>
            </a:r>
          </a:p>
        </p:txBody>
      </p:sp>
      <p:sp>
        <p:nvSpPr>
          <p:cNvPr id="10" name="Text Placeholder 9"/>
          <p:cNvSpPr>
            <a:spLocks noGrp="1"/>
          </p:cNvSpPr>
          <p:nvPr>
            <p:ph type="body" sz="quarter" idx="12"/>
          </p:nvPr>
        </p:nvSpPr>
        <p:spPr>
          <a:xfrm>
            <a:off x="228600" y="3413820"/>
            <a:ext cx="4114800" cy="1077218"/>
          </a:xfrm>
        </p:spPr>
        <p:txBody>
          <a:bodyPr tIns="457200">
            <a:spAutoFit/>
          </a:bodyPr>
          <a:lstStyle>
            <a:lvl1pPr marL="228600" indent="0">
              <a:spcBef>
                <a:spcPts val="0"/>
              </a:spcBef>
              <a:buFont typeface="Arial" charset="0"/>
              <a:buNone/>
              <a:tabLst/>
              <a:defRPr sz="2000" b="1">
                <a:solidFill>
                  <a:schemeClr val="bg2"/>
                </a:solidFill>
              </a:defRPr>
            </a:lvl1pPr>
            <a:lvl2pPr marL="228600" indent="0">
              <a:spcBef>
                <a:spcPts val="0"/>
              </a:spcBef>
              <a:buNone/>
              <a:tabLst/>
              <a:defRPr sz="2000" i="1">
                <a:solidFill>
                  <a:schemeClr val="bg2"/>
                </a:solidFill>
              </a:defRPr>
            </a:lvl2pPr>
            <a:lvl3pPr marL="223837" indent="0">
              <a:spcBef>
                <a:spcPts val="0"/>
              </a:spcBef>
              <a:buNone/>
              <a:defRPr sz="2000"/>
            </a:lvl3pPr>
            <a:lvl4pPr marL="457200" indent="0">
              <a:spcBef>
                <a:spcPts val="0"/>
              </a:spcBef>
              <a:buNone/>
              <a:defRPr sz="2000"/>
            </a:lvl4pPr>
            <a:lvl5pPr marL="630237" indent="0">
              <a:spcBef>
                <a:spcPts val="0"/>
              </a:spcBef>
              <a:buNone/>
              <a:defRPr sz="2000"/>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1312801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6_ibm sign-off">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5133536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6_Blank_Gray 15 Background">
    <p:bg>
      <p:bgPr>
        <a:solidFill>
          <a:srgbClr val="EBEBEB"/>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728596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6_Blank_Gray 70 Background">
    <p:bg>
      <p:bgPr>
        <a:solidFill>
          <a:srgbClr val="56565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2965415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6_Blank_Blue 70 Background">
    <p:bg>
      <p:bgPr>
        <a:solidFill>
          <a:srgbClr val="054AD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136024297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_Video Roll or Instruction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2" name="Title 1"/>
          <p:cNvSpPr>
            <a:spLocks noGrp="1"/>
          </p:cNvSpPr>
          <p:nvPr>
            <p:ph type="title" hasCustomPrompt="1"/>
          </p:nvPr>
        </p:nvSpPr>
        <p:spPr>
          <a:xfrm>
            <a:off x="228600" y="2348564"/>
            <a:ext cx="8686800" cy="443198"/>
          </a:xfrm>
        </p:spPr>
        <p:txBody>
          <a:bodyPr anchor="ctr" anchorCtr="1">
            <a:spAutoFit/>
          </a:bodyPr>
          <a:lstStyle>
            <a:lvl1pPr>
              <a:defRPr>
                <a:solidFill>
                  <a:srgbClr val="FFFF00"/>
                </a:solidFill>
              </a:defRPr>
            </a:lvl1pPr>
          </a:lstStyle>
          <a:p>
            <a:r>
              <a:rPr lang="en-US" dirty="0"/>
              <a:t>Video Roll or Instructions</a:t>
            </a:r>
          </a:p>
        </p:txBody>
      </p:sp>
    </p:spTree>
    <p:extLst>
      <p:ext uri="{BB962C8B-B14F-4D97-AF65-F5344CB8AC3E}">
        <p14:creationId xmlns:p14="http://schemas.microsoft.com/office/powerpoint/2010/main" val="3969832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6_Bar Gray70_1/2Photo_Right">
    <p:bg>
      <p:bgPr>
        <a:solidFill>
          <a:srgbClr val="EBEBEB"/>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2286000" cy="5143500"/>
          </a:xfrm>
          <a:prstGeom prst="rect">
            <a:avLst/>
          </a:prstGeom>
          <a:solidFill>
            <a:srgbClr val="565656"/>
          </a:solidFill>
        </p:spPr>
        <p:txBody>
          <a:bodyPr wrap="square" lIns="0" tIns="0" rIns="0" bIns="0" rtlCol="0" anchor="ctr">
            <a:noAutofit/>
          </a:bodyPr>
          <a:lstStyle/>
          <a:p>
            <a:pPr algn="ctr"/>
            <a:endParaRPr lang="en-US" sz="1200" dirty="0">
              <a:solidFill>
                <a:srgbClr val="000000"/>
              </a:solidFill>
              <a:latin typeface="Arial"/>
              <a:cs typeface="Arial"/>
            </a:endParaRP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7"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6045"/>
            <a:ext cx="1828800" cy="4491101"/>
          </a:xfrm>
        </p:spPr>
        <p:txBody>
          <a:bodyPr vert="horz" wrap="square" lIns="0" tIns="0" rIns="0" bIns="0" rtlCol="0" anchor="t" anchorCtr="0">
            <a:noAutofit/>
          </a:bodyPr>
          <a:lstStyle>
            <a:lvl1pPr>
              <a:defRPr lang="en-US" sz="2800">
                <a:solidFill>
                  <a:schemeClr val="bg2"/>
                </a:solidFill>
              </a:defRPr>
            </a:lvl1pPr>
          </a:lstStyle>
          <a:p>
            <a:pPr marL="0" lvl="0" indent="0">
              <a:buFont typeface="Arial"/>
            </a:pPr>
            <a:r>
              <a:rPr lang="en-US" dirty="0"/>
              <a:t>28pt short title</a:t>
            </a:r>
          </a:p>
        </p:txBody>
      </p:sp>
    </p:spTree>
    <p:extLst>
      <p:ext uri="{BB962C8B-B14F-4D97-AF65-F5344CB8AC3E}">
        <p14:creationId xmlns:p14="http://schemas.microsoft.com/office/powerpoint/2010/main" val="394850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EXTS_levels">
    <p:spTree>
      <p:nvGrpSpPr>
        <p:cNvPr id="1" name=""/>
        <p:cNvGrpSpPr/>
        <p:nvPr/>
      </p:nvGrpSpPr>
      <p:grpSpPr>
        <a:xfrm>
          <a:off x="0" y="0"/>
          <a:ext cx="0" cy="0"/>
          <a:chOff x="0" y="0"/>
          <a:chExt cx="0" cy="0"/>
        </a:xfrm>
      </p:grpSpPr>
      <p:sp>
        <p:nvSpPr>
          <p:cNvPr id="9" name="Segnaposto testo 4"/>
          <p:cNvSpPr>
            <a:spLocks noGrp="1"/>
          </p:cNvSpPr>
          <p:nvPr>
            <p:ph type="body" sz="quarter" idx="14" hasCustomPrompt="1"/>
          </p:nvPr>
        </p:nvSpPr>
        <p:spPr>
          <a:xfrm>
            <a:off x="540001" y="154052"/>
            <a:ext cx="6055533" cy="241556"/>
          </a:xfrm>
          <a:prstGeom prst="rect">
            <a:avLst/>
          </a:prstGeom>
        </p:spPr>
        <p:txBody>
          <a:bodyPr vert="horz" lIns="0" tIns="0" rIns="0" bIns="0" anchor="ctr" anchorCtr="0"/>
          <a:lstStyle>
            <a:lvl1pPr marL="0" indent="0" algn="l">
              <a:lnSpc>
                <a:spcPts val="1649"/>
              </a:lnSpc>
              <a:spcBef>
                <a:spcPts val="0"/>
              </a:spcBef>
              <a:buNone/>
              <a:defRPr sz="1649"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2" name="Segnaposto numero diapositiva 6"/>
          <p:cNvSpPr>
            <a:spLocks noGrp="1"/>
          </p:cNvSpPr>
          <p:nvPr>
            <p:ph type="sldNum" sz="quarter" idx="4"/>
          </p:nvPr>
        </p:nvSpPr>
        <p:spPr>
          <a:xfrm>
            <a:off x="8451451" y="4941000"/>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fld id="{9648F461-6B1C-CA42-A063-2DCE900AB2CB}" type="slidenum">
              <a:rPr lang="it-IT"/>
              <a:pPr/>
              <a:t>‹#›</a:t>
            </a:fld>
            <a:endParaRPr lang="it-IT"/>
          </a:p>
        </p:txBody>
      </p:sp>
      <p:sp>
        <p:nvSpPr>
          <p:cNvPr id="8" name="Segnaposto data 7"/>
          <p:cNvSpPr>
            <a:spLocks noGrp="1"/>
          </p:cNvSpPr>
          <p:nvPr>
            <p:ph type="dt" sz="half" idx="19"/>
          </p:nvPr>
        </p:nvSpPr>
        <p:spPr>
          <a:xfrm>
            <a:off x="6611394" y="4941002"/>
            <a:ext cx="1420768" cy="154898"/>
          </a:xfrm>
          <a:prstGeom prst="rect">
            <a:avLst/>
          </a:prstGeom>
        </p:spPr>
        <p:txBody>
          <a:bodyPr/>
          <a:lstStyle/>
          <a:p>
            <a:endParaRPr lang="it-IT"/>
          </a:p>
        </p:txBody>
      </p:sp>
      <p:sp>
        <p:nvSpPr>
          <p:cNvPr id="14" name="Segnaposto piè di pagina 13"/>
          <p:cNvSpPr>
            <a:spLocks noGrp="1"/>
          </p:cNvSpPr>
          <p:nvPr>
            <p:ph type="ftr" sz="quarter" idx="20"/>
          </p:nvPr>
        </p:nvSpPr>
        <p:spPr>
          <a:xfrm>
            <a:off x="540000" y="4941002"/>
            <a:ext cx="3777004" cy="175598"/>
          </a:xfrm>
          <a:prstGeom prst="rect">
            <a:avLst/>
          </a:prstGeom>
        </p:spPr>
        <p:txBody>
          <a:bodyPr/>
          <a:lstStyle/>
          <a:p>
            <a:r>
              <a:rPr lang="en-US"/>
              <a:t>Think 2018 / DOC ID / Month XX, 2018 / © 2018 IBM Corporation</a:t>
            </a:r>
            <a:endParaRPr lang="it-IT"/>
          </a:p>
        </p:txBody>
      </p:sp>
      <p:sp>
        <p:nvSpPr>
          <p:cNvPr id="13" name="Segnaposto testo 12"/>
          <p:cNvSpPr>
            <a:spLocks noGrp="1"/>
          </p:cNvSpPr>
          <p:nvPr>
            <p:ph type="body" sz="quarter" idx="21" hasCustomPrompt="1"/>
          </p:nvPr>
        </p:nvSpPr>
        <p:spPr>
          <a:xfrm>
            <a:off x="540000" y="945000"/>
            <a:ext cx="8045200" cy="3693675"/>
          </a:xfrm>
          <a:prstGeom prst="rect">
            <a:avLst/>
          </a:prstGeom>
        </p:spPr>
        <p:txBody>
          <a:bodyPr vert="horz" lIns="0" tIns="0" rIns="0" bIns="0"/>
          <a:lstStyle>
            <a:lvl1pPr marL="213194" indent="-213194">
              <a:spcBef>
                <a:spcPts val="324"/>
              </a:spcBef>
              <a:buSzPct val="120000"/>
              <a:buFont typeface="Wingdings" charset="2"/>
              <a:buChar char="§"/>
              <a:defRPr sz="1349">
                <a:solidFill>
                  <a:schemeClr val="accent2"/>
                </a:solidFill>
              </a:defRPr>
            </a:lvl1pPr>
            <a:lvl2pPr>
              <a:spcBef>
                <a:spcPts val="288"/>
              </a:spcBef>
              <a:buSzPct val="100000"/>
              <a:buFont typeface="Arial"/>
              <a:buChar char="●"/>
              <a:defRPr sz="1199" baseline="0">
                <a:solidFill>
                  <a:schemeClr val="accent2"/>
                </a:solidFill>
              </a:defRPr>
            </a:lvl2pPr>
            <a:lvl3pPr marL="898651" indent="-213194">
              <a:spcBef>
                <a:spcPts val="252"/>
              </a:spcBef>
              <a:buSzPct val="70000"/>
              <a:buFont typeface="Lucida Grande"/>
              <a:buChar char="▲"/>
              <a:defRPr sz="1049">
                <a:solidFill>
                  <a:schemeClr val="accent2"/>
                </a:solidFill>
              </a:defRPr>
            </a:lvl3pPr>
            <a:lvl4pPr marL="1157721" indent="-188906">
              <a:spcBef>
                <a:spcPts val="216"/>
              </a:spcBef>
              <a:buSzPct val="110000"/>
              <a:buFont typeface="Arial Bold Italic"/>
              <a:buChar char="□"/>
              <a:defRPr sz="899" baseline="0">
                <a:solidFill>
                  <a:schemeClr val="accent2"/>
                </a:solidFill>
              </a:defRPr>
            </a:lvl4pPr>
            <a:lvl5pPr marL="1500449" indent="-188906">
              <a:spcBef>
                <a:spcPts val="450"/>
              </a:spcBef>
              <a:buSzPct val="130000"/>
              <a:buFont typeface="Arial"/>
              <a:buChar char="○"/>
              <a:defRPr sz="899" baseline="0">
                <a:solidFill>
                  <a:schemeClr val="accent2"/>
                </a:solidFill>
              </a:defRPr>
            </a:lvl5pPr>
          </a:lstStyle>
          <a:p>
            <a:pPr lvl="0"/>
            <a:r>
              <a:rPr lang="it-IT" dirty="0"/>
              <a:t>First </a:t>
            </a:r>
            <a:r>
              <a:rPr lang="it-IT" dirty="0" err="1"/>
              <a:t>level</a:t>
            </a:r>
            <a:endParaRPr lang="it-IT" dirty="0"/>
          </a:p>
          <a:p>
            <a:pPr lvl="1"/>
            <a:r>
              <a:rPr lang="it-IT" dirty="0" err="1"/>
              <a:t>Second</a:t>
            </a:r>
            <a:r>
              <a:rPr lang="it-IT" dirty="0"/>
              <a:t> </a:t>
            </a:r>
            <a:r>
              <a:rPr lang="it-IT" dirty="0" err="1"/>
              <a:t>level</a:t>
            </a:r>
            <a:endParaRPr lang="it-IT" dirty="0"/>
          </a:p>
          <a:p>
            <a:pPr lvl="2"/>
            <a:r>
              <a:rPr lang="it-IT" dirty="0" err="1"/>
              <a:t>Third</a:t>
            </a:r>
            <a:r>
              <a:rPr lang="it-IT" dirty="0"/>
              <a:t> </a:t>
            </a:r>
            <a:r>
              <a:rPr lang="it-IT" dirty="0" err="1"/>
              <a:t>level</a:t>
            </a:r>
            <a:endParaRPr lang="it-IT" dirty="0"/>
          </a:p>
          <a:p>
            <a:pPr lvl="3"/>
            <a:r>
              <a:rPr lang="it-IT" dirty="0" err="1"/>
              <a:t>Fourth</a:t>
            </a:r>
            <a:r>
              <a:rPr lang="it-IT" dirty="0"/>
              <a:t> </a:t>
            </a:r>
            <a:r>
              <a:rPr lang="it-IT" dirty="0" err="1"/>
              <a:t>level</a:t>
            </a:r>
            <a:endParaRPr lang="it-IT" dirty="0"/>
          </a:p>
          <a:p>
            <a:pPr lvl="4"/>
            <a:r>
              <a:rPr lang="it-IT" dirty="0" err="1"/>
              <a:t>Fifth</a:t>
            </a:r>
            <a:r>
              <a:rPr lang="it-IT" dirty="0"/>
              <a:t> </a:t>
            </a:r>
            <a:r>
              <a:rPr lang="it-IT" dirty="0" err="1"/>
              <a:t>level</a:t>
            </a:r>
            <a:endParaRPr lang="it-IT" dirty="0"/>
          </a:p>
        </p:txBody>
      </p:sp>
    </p:spTree>
    <p:extLst>
      <p:ext uri="{BB962C8B-B14F-4D97-AF65-F5344CB8AC3E}">
        <p14:creationId xmlns:p14="http://schemas.microsoft.com/office/powerpoint/2010/main" val="16585370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EXTS">
    <p:spTree>
      <p:nvGrpSpPr>
        <p:cNvPr id="1" name=""/>
        <p:cNvGrpSpPr/>
        <p:nvPr/>
      </p:nvGrpSpPr>
      <p:grpSpPr>
        <a:xfrm>
          <a:off x="0" y="0"/>
          <a:ext cx="0" cy="0"/>
          <a:chOff x="0" y="0"/>
          <a:chExt cx="0" cy="0"/>
        </a:xfrm>
      </p:grpSpPr>
      <p:sp>
        <p:nvSpPr>
          <p:cNvPr id="7" name="Segnaposto testo 4"/>
          <p:cNvSpPr>
            <a:spLocks noGrp="1"/>
          </p:cNvSpPr>
          <p:nvPr>
            <p:ph type="body" sz="quarter" idx="16" hasCustomPrompt="1"/>
          </p:nvPr>
        </p:nvSpPr>
        <p:spPr>
          <a:xfrm>
            <a:off x="540000" y="945000"/>
            <a:ext cx="3708000" cy="3645000"/>
          </a:xfrm>
          <a:prstGeom prst="rect">
            <a:avLst/>
          </a:prstGeom>
        </p:spPr>
        <p:txBody>
          <a:bodyPr vert="horz" lIns="0" tIns="0" rIns="0" bIns="0" anchor="t" anchorCtr="0"/>
          <a:lstStyle>
            <a:lvl1pPr marL="0" indent="0" algn="l">
              <a:lnSpc>
                <a:spcPts val="1650"/>
              </a:lnSpc>
              <a:spcBef>
                <a:spcPts val="0"/>
              </a:spcBef>
              <a:buNone/>
              <a:defRPr sz="1050" b="0" i="0" u="none" kern="1200" baseline="0">
                <a:solidFill>
                  <a:schemeClr val="accent2"/>
                </a:solidFill>
                <a:uFill>
                  <a:solidFill>
                    <a:srgbClr val="291C1D"/>
                  </a:solidFill>
                </a:uFill>
                <a:latin typeface="+mn-lt"/>
                <a:ea typeface="Adobe 仿宋 Std R"/>
              </a:defRPr>
            </a:lvl1pPr>
          </a:lstStyle>
          <a:p>
            <a:pPr lvl="0"/>
            <a:r>
              <a:rPr lang="it-IT" dirty="0"/>
              <a:t>Text lorem ipsum</a:t>
            </a:r>
          </a:p>
        </p:txBody>
      </p:sp>
      <p:sp>
        <p:nvSpPr>
          <p:cNvPr id="9" name="Segnaposto testo 4"/>
          <p:cNvSpPr>
            <a:spLocks noGrp="1"/>
          </p:cNvSpPr>
          <p:nvPr>
            <p:ph type="body" sz="quarter" idx="14" hasCustomPrompt="1"/>
          </p:nvPr>
        </p:nvSpPr>
        <p:spPr>
          <a:xfrm>
            <a:off x="540001" y="154051"/>
            <a:ext cx="6055533" cy="241556"/>
          </a:xfrm>
          <a:prstGeom prst="rect">
            <a:avLst/>
          </a:prstGeom>
        </p:spPr>
        <p:txBody>
          <a:bodyPr vert="horz" lIns="0" tIns="0" rIns="0" bIns="0" anchor="ctr" anchorCtr="0"/>
          <a:lstStyle>
            <a:lvl1pPr marL="0" indent="0" algn="l">
              <a:lnSpc>
                <a:spcPts val="1650"/>
              </a:lnSpc>
              <a:spcBef>
                <a:spcPts val="0"/>
              </a:spcBef>
              <a:buNone/>
              <a:defRPr sz="1650" b="1" i="0" u="none" kern="1200" baseline="0">
                <a:solidFill>
                  <a:schemeClr val="accent1"/>
                </a:solidFill>
                <a:uFill>
                  <a:solidFill>
                    <a:srgbClr val="291C1D"/>
                  </a:solidFill>
                </a:uFill>
                <a:latin typeface="+mn-lt"/>
                <a:ea typeface="Adobe 仿宋 Std R"/>
              </a:defRPr>
            </a:lvl1pPr>
          </a:lstStyle>
          <a:p>
            <a:pPr lvl="0"/>
            <a:r>
              <a:rPr lang="it-IT" dirty="0"/>
              <a:t>Title here</a:t>
            </a:r>
          </a:p>
        </p:txBody>
      </p:sp>
      <p:sp>
        <p:nvSpPr>
          <p:cNvPr id="10" name="Segnaposto testo 4"/>
          <p:cNvSpPr>
            <a:spLocks noGrp="1"/>
          </p:cNvSpPr>
          <p:nvPr>
            <p:ph type="body" sz="quarter" idx="18" hasCustomPrompt="1"/>
          </p:nvPr>
        </p:nvSpPr>
        <p:spPr>
          <a:xfrm>
            <a:off x="4860000" y="944999"/>
            <a:ext cx="3708000" cy="3645000"/>
          </a:xfrm>
          <a:prstGeom prst="rect">
            <a:avLst/>
          </a:prstGeom>
        </p:spPr>
        <p:txBody>
          <a:bodyPr vert="horz" lIns="0" tIns="0" rIns="0" bIns="0" anchor="t" anchorCtr="0"/>
          <a:lstStyle>
            <a:lvl1pPr marL="148500" indent="-135000" algn="l">
              <a:lnSpc>
                <a:spcPts val="1650"/>
              </a:lnSpc>
              <a:spcBef>
                <a:spcPts val="0"/>
              </a:spcBef>
              <a:buFont typeface="Arial"/>
              <a:buChar char="•"/>
              <a:defRPr sz="1050" b="0" i="0" u="none" kern="1200" baseline="0">
                <a:solidFill>
                  <a:schemeClr val="accent2"/>
                </a:solidFill>
                <a:uFill>
                  <a:solidFill>
                    <a:srgbClr val="291C1D"/>
                  </a:solidFill>
                </a:uFill>
                <a:latin typeface="+mn-lt"/>
                <a:ea typeface="Adobe 仿宋 Std R"/>
              </a:defRPr>
            </a:lvl1pPr>
          </a:lstStyle>
          <a:p>
            <a:pPr lvl="0"/>
            <a:r>
              <a:rPr lang="it-IT" dirty="0"/>
              <a:t>Bullet text</a:t>
            </a:r>
          </a:p>
        </p:txBody>
      </p:sp>
      <p:sp>
        <p:nvSpPr>
          <p:cNvPr id="12" name="Segnaposto numero diapositiva 6"/>
          <p:cNvSpPr>
            <a:spLocks noGrp="1"/>
          </p:cNvSpPr>
          <p:nvPr>
            <p:ph type="sldNum" sz="quarter" idx="4"/>
          </p:nvPr>
        </p:nvSpPr>
        <p:spPr>
          <a:xfrm>
            <a:off x="8451451" y="4941000"/>
            <a:ext cx="320558" cy="149699"/>
          </a:xfrm>
          <a:prstGeom prst="rect">
            <a:avLst/>
          </a:prstGeom>
        </p:spPr>
        <p:txBody>
          <a:bodyPr vert="horz" lIns="0" tIns="0" rIns="0" bIns="0" rtlCol="0" anchor="t" anchorCtr="0"/>
          <a:lstStyle>
            <a:lvl1pPr algn="l">
              <a:defRPr sz="600" baseline="0">
                <a:solidFill>
                  <a:schemeClr val="accent2"/>
                </a:solidFill>
                <a:latin typeface="+mn-lt"/>
              </a:defRPr>
            </a:lvl1pPr>
          </a:lstStyle>
          <a:p>
            <a:fld id="{9648F461-6B1C-CA42-A063-2DCE900AB2CB}" type="slidenum">
              <a:rPr lang="it-IT">
                <a:solidFill>
                  <a:srgbClr val="898C8A"/>
                </a:solidFill>
              </a:rPr>
              <a:pPr/>
              <a:t>‹#›</a:t>
            </a:fld>
            <a:endParaRPr lang="it-IT">
              <a:solidFill>
                <a:srgbClr val="898C8A"/>
              </a:solidFill>
            </a:endParaRPr>
          </a:p>
        </p:txBody>
      </p:sp>
      <p:sp>
        <p:nvSpPr>
          <p:cNvPr id="8" name="Segnaposto data 7"/>
          <p:cNvSpPr>
            <a:spLocks noGrp="1"/>
          </p:cNvSpPr>
          <p:nvPr>
            <p:ph type="dt" sz="half" idx="19"/>
          </p:nvPr>
        </p:nvSpPr>
        <p:spPr>
          <a:xfrm>
            <a:off x="6611394" y="4941001"/>
            <a:ext cx="1420768" cy="154898"/>
          </a:xfrm>
          <a:prstGeom prst="rect">
            <a:avLst/>
          </a:prstGeom>
        </p:spPr>
        <p:txBody>
          <a:bodyPr/>
          <a:lstStyle/>
          <a:p>
            <a:endParaRPr lang="it-IT">
              <a:solidFill>
                <a:srgbClr val="898C8A"/>
              </a:solidFill>
            </a:endParaRPr>
          </a:p>
        </p:txBody>
      </p:sp>
      <p:sp>
        <p:nvSpPr>
          <p:cNvPr id="14" name="Segnaposto piè di pagina 13"/>
          <p:cNvSpPr>
            <a:spLocks noGrp="1"/>
          </p:cNvSpPr>
          <p:nvPr>
            <p:ph type="ftr" sz="quarter" idx="20"/>
          </p:nvPr>
        </p:nvSpPr>
        <p:spPr/>
        <p:txBody>
          <a:bodyPr/>
          <a:lstStyle/>
          <a:p>
            <a:r>
              <a:rPr lang="en-US">
                <a:solidFill>
                  <a:srgbClr val="898C8A"/>
                </a:solidFill>
              </a:rPr>
              <a:t>Think 2018 / DOC ID / Month XX, 2018 / © 2018 IBM Corporation</a:t>
            </a:r>
            <a:endParaRPr lang="it-IT">
              <a:solidFill>
                <a:srgbClr val="898C8A"/>
              </a:solidFill>
            </a:endParaRPr>
          </a:p>
        </p:txBody>
      </p:sp>
    </p:spTree>
    <p:extLst>
      <p:ext uri="{BB962C8B-B14F-4D97-AF65-F5344CB8AC3E}">
        <p14:creationId xmlns:p14="http://schemas.microsoft.com/office/powerpoint/2010/main" val="25752535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over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288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eme 6C">
    <p:spTree>
      <p:nvGrpSpPr>
        <p:cNvPr id="1" name=""/>
        <p:cNvGrpSpPr/>
        <p:nvPr/>
      </p:nvGrpSpPr>
      <p:grpSpPr>
        <a:xfrm>
          <a:off x="0" y="0"/>
          <a:ext cx="0" cy="0"/>
          <a:chOff x="0" y="0"/>
          <a:chExt cx="0" cy="0"/>
        </a:xfrm>
      </p:grpSpPr>
      <p:pic>
        <p:nvPicPr>
          <p:cNvPr id="8" name="IBM_THink__0012_Theme-06-Comp-Blue-Cam-01.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12195162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Hybrid Cloud / March 2018 / © 2018 IBM Corporation</a:t>
            </a:r>
            <a:endParaRPr lang="en-US" dirty="0"/>
          </a:p>
        </p:txBody>
      </p:sp>
    </p:spTree>
    <p:extLst>
      <p:ext uri="{BB962C8B-B14F-4D97-AF65-F5344CB8AC3E}">
        <p14:creationId xmlns:p14="http://schemas.microsoft.com/office/powerpoint/2010/main" val="15625198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Cloud / DOC ID / Month XX, 2017 / © 2017 IBM Corporation</a:t>
            </a:r>
            <a:endParaRPr lang="en-US"/>
          </a:p>
        </p:txBody>
      </p:sp>
    </p:spTree>
    <p:extLst>
      <p:ext uri="{BB962C8B-B14F-4D97-AF65-F5344CB8AC3E}">
        <p14:creationId xmlns:p14="http://schemas.microsoft.com/office/powerpoint/2010/main" val="4320479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8337630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998921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07900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755254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1541816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0083992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8095365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623238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eme 6D">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5143500"/>
            <a:ext cx="6400800" cy="137160"/>
          </a:xfrm>
        </p:spPr>
        <p:txBody>
          <a:bodyPr/>
          <a:lstStyle>
            <a:lvl1pPr>
              <a:defRPr>
                <a:solidFill>
                  <a:schemeClr val="tx1"/>
                </a:solidFill>
              </a:defRPr>
            </a:lvl1pPr>
          </a:lstStyle>
          <a:p>
            <a:r>
              <a:rPr lang="de-DE">
                <a:solidFill>
                  <a:srgbClr val="000000"/>
                </a:solidFill>
              </a:rPr>
              <a:t>Think 2018 / DOC ID / Month XX, 2018 / © 2018 IBM Corporation</a:t>
            </a:r>
            <a:endParaRPr lang="en-US" dirty="0">
              <a:solidFill>
                <a:srgbClr val="000000"/>
              </a:solidFill>
            </a:endParaRPr>
          </a:p>
        </p:txBody>
      </p:sp>
      <p:pic>
        <p:nvPicPr>
          <p:cNvPr id="4" name="IBM_THink__0013_Theme-06-Comp-Blue-Cam-02.tif.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a:ln w="12700">
            <a:miter lim="400000"/>
          </a:ln>
        </p:spPr>
      </p:pic>
    </p:spTree>
    <p:extLst>
      <p:ext uri="{BB962C8B-B14F-4D97-AF65-F5344CB8AC3E}">
        <p14:creationId xmlns:p14="http://schemas.microsoft.com/office/powerpoint/2010/main" val="2143426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051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011227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19586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41589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13192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798566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44907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0309815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15518194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3828394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_full bleed">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5" name="Picture Placeholder 5"/>
          <p:cNvSpPr>
            <a:spLocks noGrp="1"/>
          </p:cNvSpPr>
          <p:nvPr>
            <p:ph type="pic" sz="quarter" idx="13"/>
          </p:nvPr>
        </p:nvSpPr>
        <p:spPr>
          <a:xfrm>
            <a:off x="0" y="0"/>
            <a:ext cx="9144000" cy="5143500"/>
          </a:xfrm>
        </p:spPr>
        <p:txBody>
          <a:bodyPr/>
          <a:lstStyle>
            <a:lvl1pPr>
              <a:defRPr>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18944083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4990948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263880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7584620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812277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8768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354995830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Think 2018 / DOC ID / Month XX, 2018 / © 2018 IBM Corporation</a:t>
            </a:r>
            <a:endParaRPr lang="en-US">
              <a:solidFill>
                <a:srgbClr val="FFFFFF"/>
              </a:solidFill>
            </a:endParaRPr>
          </a:p>
        </p:txBody>
      </p:sp>
    </p:spTree>
    <p:extLst>
      <p:ext uri="{BB962C8B-B14F-4D97-AF65-F5344CB8AC3E}">
        <p14:creationId xmlns:p14="http://schemas.microsoft.com/office/powerpoint/2010/main" val="137486418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403434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756648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2538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Photos">
    <p:bg>
      <p:bgPr>
        <a:solidFill>
          <a:schemeClr val="tx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p>
            <a:r>
              <a:rPr lang="en-US">
                <a:solidFill>
                  <a:srgbClr val="000000"/>
                </a:solidFill>
              </a:rPr>
              <a:t>Think 2018 / DOC ID / Month XX, 2018 / © 2018 IBM Corporation</a:t>
            </a:r>
            <a:endParaRPr lang="en-US" dirty="0">
              <a:solidFill>
                <a:srgbClr val="000000"/>
              </a:solidFill>
            </a:endParaRPr>
          </a:p>
        </p:txBody>
      </p:sp>
      <p:sp>
        <p:nvSpPr>
          <p:cNvPr id="5" name="Picture Placeholder 5"/>
          <p:cNvSpPr>
            <a:spLocks noGrp="1"/>
          </p:cNvSpPr>
          <p:nvPr>
            <p:ph type="pic" sz="quarter" idx="13"/>
          </p:nvPr>
        </p:nvSpPr>
        <p:spPr>
          <a:xfrm>
            <a:off x="0" y="0"/>
            <a:ext cx="4572000" cy="5143500"/>
          </a:xfrm>
        </p:spPr>
        <p:txBody>
          <a:bodyPr vert="horz" lIns="0" tIns="0" rIns="0" bIns="0" rtlCol="0">
            <a:noAutofit/>
          </a:bodyPr>
          <a:lstStyle>
            <a:lvl1pPr>
              <a:defRPr lang="en-US" sz="1600">
                <a:solidFill>
                  <a:schemeClr val="bg2"/>
                </a:solidFill>
              </a:defRPr>
            </a:lvl1pPr>
          </a:lstStyle>
          <a:p>
            <a:pPr lvl="0"/>
            <a:r>
              <a:rPr lang="en-US" dirty="0"/>
              <a:t>Drag picture to placeholder or click icon to add</a:t>
            </a:r>
          </a:p>
        </p:txBody>
      </p:sp>
      <p:sp>
        <p:nvSpPr>
          <p:cNvPr id="6" name="Picture Placeholder 5"/>
          <p:cNvSpPr>
            <a:spLocks noGrp="1"/>
          </p:cNvSpPr>
          <p:nvPr>
            <p:ph type="pic" sz="quarter" idx="14"/>
          </p:nvPr>
        </p:nvSpPr>
        <p:spPr>
          <a:xfrm>
            <a:off x="4572000" y="0"/>
            <a:ext cx="4572000" cy="5143500"/>
          </a:xfrm>
        </p:spPr>
        <p:txBody>
          <a:bodyPr/>
          <a:lstStyle>
            <a:lvl1pPr>
              <a:defRPr sz="1600">
                <a:solidFill>
                  <a:schemeClr val="bg2"/>
                </a:solidFill>
              </a:defRPr>
            </a:lvl1pPr>
          </a:lstStyle>
          <a:p>
            <a:r>
              <a:rPr lang="en-US" dirty="0"/>
              <a:t>Drag picture to placeholder or click icon to add</a:t>
            </a:r>
          </a:p>
        </p:txBody>
      </p:sp>
    </p:spTree>
    <p:extLst>
      <p:ext uri="{BB962C8B-B14F-4D97-AF65-F5344CB8AC3E}">
        <p14:creationId xmlns:p14="http://schemas.microsoft.com/office/powerpoint/2010/main" val="20676031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9060779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91045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4737506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42356832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1882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35497956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DOC ID / Month XX, 2018 / ©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1991131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5"/>
            <a:ext cx="4286250"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9992001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9144000" cy="12858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5"/>
            <a:ext cx="4286250"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tx2">
                    <a:lumMod val="50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26283326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bg2"/>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3674367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6_Copy + half-image_Gray70_R">
    <p:bg>
      <p:bgPr>
        <a:solidFill>
          <a:srgbClr val="EBEBEB"/>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4572000" cy="5143500"/>
          </a:xfrm>
          <a:prstGeom prst="rect">
            <a:avLst/>
          </a:prstGeom>
          <a:solidFill>
            <a:srgbClr val="565656"/>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solidFill>
                  <a:srgbClr val="000000"/>
                </a:solidFill>
              </a:rPr>
              <a:t>Think 2018 / DOC ID / Month XX, 2018 / © 2018 IBM Corporation</a:t>
            </a:r>
            <a:endParaRPr lang="en-US" dirty="0">
              <a:solidFill>
                <a:srgbClr val="000000"/>
              </a:solidFill>
            </a:endParaRPr>
          </a:p>
        </p:txBody>
      </p:sp>
      <p:sp>
        <p:nvSpPr>
          <p:cNvPr id="6" name="Picture Placeholder 5"/>
          <p:cNvSpPr>
            <a:spLocks noGrp="1"/>
          </p:cNvSpPr>
          <p:nvPr>
            <p:ph type="pic" sz="quarter" idx="13"/>
          </p:nvPr>
        </p:nvSpPr>
        <p:spPr>
          <a:xfrm>
            <a:off x="4572000" y="0"/>
            <a:ext cx="4572000" cy="5143500"/>
          </a:xfrm>
          <a:solidFill>
            <a:schemeClr val="tx1"/>
          </a:solidFill>
        </p:spPr>
        <p:txBody>
          <a:bodyPr/>
          <a:lstStyle>
            <a:lvl1pPr>
              <a:defRPr sz="1600">
                <a:solidFill>
                  <a:schemeClr val="bg2"/>
                </a:solidFill>
              </a:defRPr>
            </a:lvl1pPr>
          </a:lstStyle>
          <a:p>
            <a:r>
              <a:rPr lang="en-US" dirty="0"/>
              <a:t>Drag picture to placeholder or click icon to add</a:t>
            </a:r>
          </a:p>
        </p:txBody>
      </p:sp>
      <p:sp>
        <p:nvSpPr>
          <p:cNvPr id="9" name="Title 1"/>
          <p:cNvSpPr>
            <a:spLocks noGrp="1"/>
          </p:cNvSpPr>
          <p:nvPr>
            <p:ph type="title" hasCustomPrompt="1"/>
          </p:nvPr>
        </p:nvSpPr>
        <p:spPr>
          <a:xfrm>
            <a:off x="228600" y="192024"/>
            <a:ext cx="4114800" cy="443198"/>
          </a:xfrm>
        </p:spPr>
        <p:txBody>
          <a:bodyPr>
            <a:spAutoFit/>
          </a:bodyPr>
          <a:lstStyle>
            <a:lvl1pPr marL="0" marR="0" indent="0" algn="l" defTabSz="457200" rtl="0" eaLnBrk="1" fontAlgn="auto" latinLnBrk="0" hangingPunct="1">
              <a:lnSpc>
                <a:spcPct val="90000"/>
              </a:lnSpc>
              <a:spcBef>
                <a:spcPct val="0"/>
              </a:spcBef>
              <a:spcAft>
                <a:spcPts val="0"/>
              </a:spcAft>
              <a:buClrTx/>
              <a:buSzTx/>
              <a:buFontTx/>
              <a:buNone/>
              <a:tabLst/>
              <a:defRPr sz="3200" baseline="0">
                <a:solidFill>
                  <a:schemeClr val="bg2"/>
                </a:solidFill>
              </a:defRPr>
            </a:lvl1pPr>
          </a:lstStyle>
          <a:p>
            <a:r>
              <a:rPr lang="en-US" dirty="0"/>
              <a:t>32pt title</a:t>
            </a:r>
          </a:p>
        </p:txBody>
      </p:sp>
      <p:sp>
        <p:nvSpPr>
          <p:cNvPr id="10" name="Text Placeholder 6"/>
          <p:cNvSpPr>
            <a:spLocks noGrp="1"/>
          </p:cNvSpPr>
          <p:nvPr>
            <p:ph type="body" sz="quarter" idx="16"/>
          </p:nvPr>
        </p:nvSpPr>
        <p:spPr>
          <a:xfrm>
            <a:off x="228600" y="530352"/>
            <a:ext cx="4114800" cy="2323713"/>
          </a:xfrm>
        </p:spPr>
        <p:txBody>
          <a:bodyPr vert="horz" lIns="0" tIns="365760" rIns="0" bIns="0" rtlCol="0">
            <a:spAutoFit/>
          </a:bodyPr>
          <a:lstStyle>
            <a:lvl1pPr>
              <a:defRPr lang="en-US" sz="2400" dirty="0" smtClean="0">
                <a:solidFill>
                  <a:schemeClr val="bg2"/>
                </a:solidFill>
              </a:defRPr>
            </a:lvl1pPr>
            <a:lvl2pPr>
              <a:defRPr lang="en-US" sz="2400" dirty="0" smtClean="0">
                <a:solidFill>
                  <a:schemeClr val="bg2"/>
                </a:solidFill>
              </a:defRPr>
            </a:lvl2pPr>
            <a:lvl3pPr>
              <a:defRPr lang="en-US" sz="2200" dirty="0" smtClean="0">
                <a:solidFill>
                  <a:schemeClr val="bg2"/>
                </a:solidFill>
              </a:defRPr>
            </a:lvl3pPr>
            <a:lvl4pPr>
              <a:defRPr lang="en-US" sz="2200" dirty="0" smtClean="0">
                <a:solidFill>
                  <a:schemeClr val="bg2"/>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196308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572000" y="1285875"/>
            <a:ext cx="428625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28278664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hasCustomPrompt="1"/>
          </p:nvPr>
        </p:nvSpPr>
        <p:spPr>
          <a:xfrm>
            <a:off x="285750" y="428625"/>
            <a:ext cx="7715250" cy="714375"/>
          </a:xfrm>
        </p:spPr>
        <p:txBody>
          <a:bodyPr>
            <a:noAutofit/>
          </a:bodyPr>
          <a:lstStyle>
            <a:lvl1pPr>
              <a:defRPr>
                <a:solidFill>
                  <a:schemeClr val="tx1"/>
                </a:solidFill>
              </a:defRPr>
            </a:lvl1p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6421350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4143375" cy="3286125"/>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0" name="Content Placeholder 2"/>
          <p:cNvSpPr>
            <a:spLocks noGrp="1"/>
          </p:cNvSpPr>
          <p:nvPr>
            <p:ph idx="13"/>
          </p:nvPr>
        </p:nvSpPr>
        <p:spPr>
          <a:xfrm>
            <a:off x="4572000" y="1285875"/>
            <a:ext cx="4286250" cy="3286125"/>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3"/>
          <p:cNvSpPr>
            <a:spLocks noGrp="1"/>
          </p:cNvSpPr>
          <p:nvPr>
            <p:ph type="body" sz="quarter" idx="14" hasCustomPrompt="1"/>
          </p:nvPr>
        </p:nvSpPr>
        <p:spPr>
          <a:xfrm>
            <a:off x="285750" y="4589145"/>
            <a:ext cx="4171950"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193489467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750" y="428625"/>
            <a:ext cx="7715250" cy="714375"/>
          </a:xfrm>
        </p:spPr>
        <p:txBody>
          <a:bodyPr>
            <a:noAutofit/>
          </a:bodyPr>
          <a:lstStyle/>
          <a:p>
            <a:r>
              <a:rPr lang="en-US" dirty="0"/>
              <a:t>Click to edit Master title style</a:t>
            </a:r>
            <a:br>
              <a:rPr lang="en-US" dirty="0"/>
            </a:br>
            <a:endParaRPr lang="en-US" dirty="0"/>
          </a:p>
        </p:txBody>
      </p:sp>
      <p:sp>
        <p:nvSpPr>
          <p:cNvPr id="3" name="Content Placeholder 2"/>
          <p:cNvSpPr>
            <a:spLocks noGrp="1"/>
          </p:cNvSpPr>
          <p:nvPr>
            <p:ph idx="1"/>
          </p:nvPr>
        </p:nvSpPr>
        <p:spPr>
          <a:xfrm>
            <a:off x="285750" y="1285875"/>
            <a:ext cx="185737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4572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2"/>
          <p:cNvSpPr>
            <a:spLocks noGrp="1"/>
          </p:cNvSpPr>
          <p:nvPr>
            <p:ph idx="12"/>
          </p:nvPr>
        </p:nvSpPr>
        <p:spPr>
          <a:xfrm>
            <a:off x="2286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2"/>
          <p:cNvSpPr>
            <a:spLocks noGrp="1"/>
          </p:cNvSpPr>
          <p:nvPr>
            <p:ph idx="13"/>
          </p:nvPr>
        </p:nvSpPr>
        <p:spPr>
          <a:xfrm>
            <a:off x="6858000" y="1285875"/>
            <a:ext cx="2143125" cy="3286125"/>
          </a:xfrm>
        </p:spPr>
        <p:txBody>
          <a:bodyPr tIns="22860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3"/>
          <p:cNvSpPr>
            <a:spLocks noGrp="1"/>
          </p:cNvSpPr>
          <p:nvPr>
            <p:ph type="body" sz="quarter" idx="14" hasCustomPrompt="1"/>
          </p:nvPr>
        </p:nvSpPr>
        <p:spPr>
          <a:xfrm>
            <a:off x="285750" y="4589145"/>
            <a:ext cx="4143375" cy="285750"/>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Tree>
    <p:extLst>
      <p:ext uri="{BB962C8B-B14F-4D97-AF65-F5344CB8AC3E}">
        <p14:creationId xmlns:p14="http://schemas.microsoft.com/office/powerpoint/2010/main" val="5919068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p:nvPr>
        </p:nvSpPr>
        <p:spPr>
          <a:xfrm>
            <a:off x="285750" y="1285875"/>
            <a:ext cx="1857375" cy="2286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3"/>
          <p:cNvSpPr>
            <a:spLocks noGrp="1"/>
          </p:cNvSpPr>
          <p:nvPr>
            <p:ph type="body" sz="quarter" idx="15" hasCustomPrompt="1"/>
          </p:nvPr>
        </p:nvSpPr>
        <p:spPr>
          <a:xfrm>
            <a:off x="285750" y="4572000"/>
            <a:ext cx="1885951" cy="302895"/>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Arial Regular" charset="0"/>
              </a:rPr>
              <a:t>IBM Institute for Business Value</a:t>
            </a:r>
          </a:p>
        </p:txBody>
      </p:sp>
    </p:spTree>
    <p:extLst>
      <p:ext uri="{BB962C8B-B14F-4D97-AF65-F5344CB8AC3E}">
        <p14:creationId xmlns:p14="http://schemas.microsoft.com/office/powerpoint/2010/main" val="179508074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p:nvPr>
        </p:nvSpPr>
        <p:spPr>
          <a:xfrm>
            <a:off x="285750" y="1285875"/>
            <a:ext cx="1857375" cy="2286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285750" y="4572000"/>
            <a:ext cx="1885951" cy="302895"/>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2" name="Group 11"/>
          <p:cNvGrpSpPr/>
          <p:nvPr userDrawn="1"/>
        </p:nvGrpSpPr>
        <p:grpSpPr>
          <a:xfrm>
            <a:off x="571500" y="4937284"/>
            <a:ext cx="1600201" cy="137383"/>
            <a:chOff x="914400" y="7899655"/>
            <a:chExt cx="2560321" cy="219812"/>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Arial Regular" charset="0"/>
                </a:rPr>
                <a:t>©</a:t>
              </a:r>
              <a:r>
                <a:rPr lang="en-US" sz="250" dirty="0">
                  <a:solidFill>
                    <a:srgbClr val="000000">
                      <a:alpha val="60000"/>
                    </a:srgbClr>
                  </a:solidFill>
                  <a:latin typeface="Arial Regular" charset="0"/>
                </a:rPr>
                <a:t> </a:t>
              </a:r>
              <a:r>
                <a:rPr lang="en-US" sz="499" dirty="0">
                  <a:solidFill>
                    <a:srgbClr val="000000">
                      <a:alpha val="60000"/>
                    </a:srgbClr>
                  </a:solidFill>
                  <a:latin typeface="Arial Regular" charset="0"/>
                </a:rPr>
                <a:t>2018 IBM Corporation               </a:t>
              </a:r>
            </a:p>
          </p:txBody>
        </p:sp>
        <p:sp>
          <p:nvSpPr>
            <p:cNvPr id="14" name="Date Placeholder 2"/>
            <p:cNvSpPr txBox="1">
              <a:spLocks/>
            </p:cNvSpPr>
            <p:nvPr userDrawn="1"/>
          </p:nvSpPr>
          <p:spPr>
            <a:xfrm>
              <a:off x="2256151" y="7899655"/>
              <a:ext cx="1218570" cy="21318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99" dirty="0">
                  <a:solidFill>
                    <a:srgbClr val="000000">
                      <a:alpha val="60000"/>
                    </a:srgbClr>
                  </a:solidFill>
                  <a:latin typeface="Arial Regular" charset="0"/>
                  <a:cs typeface="Arial Regular" charset="0"/>
                </a:rPr>
                <a:t> </a:t>
              </a:r>
              <a:fld id="{7C9968D1-C8E5-4FE3-AED4-7D4518C301B3}" type="datetime3">
                <a:rPr lang="en-US" sz="499" smtClean="0">
                  <a:solidFill>
                    <a:srgbClr val="000000">
                      <a:alpha val="60000"/>
                    </a:srgbClr>
                  </a:solidFill>
                  <a:latin typeface="Arial Regular" charset="0"/>
                  <a:cs typeface="Arial Regular" charset="0"/>
                </a:rPr>
                <a:pPr>
                  <a:defRPr/>
                </a:pPr>
                <a:t>28 March 2021</a:t>
              </a:fld>
              <a:endParaRPr lang="en-US" sz="499" dirty="0">
                <a:solidFill>
                  <a:srgbClr val="000000">
                    <a:alpha val="60000"/>
                  </a:srgbClr>
                </a:solidFill>
                <a:latin typeface="Arial Regular" charset="0"/>
                <a:cs typeface="Arial Regular" charset="0"/>
              </a:endParaRPr>
            </a:p>
          </p:txBody>
        </p:sp>
      </p:grpSp>
      <p:sp>
        <p:nvSpPr>
          <p:cNvPr id="16"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00" smtClean="0">
                <a:solidFill>
                  <a:srgbClr val="000000"/>
                </a:solidFill>
                <a:latin typeface="Arial Regular" charset="0"/>
              </a:rPr>
              <a:pPr/>
              <a:t>‹#›</a:t>
            </a:fld>
            <a:endParaRPr lang="en-US" sz="500" dirty="0">
              <a:solidFill>
                <a:srgbClr val="000000"/>
              </a:solidFill>
              <a:latin typeface="Arial Regular" charset="0"/>
            </a:endParaRPr>
          </a:p>
        </p:txBody>
      </p:sp>
    </p:spTree>
    <p:extLst>
      <p:ext uri="{BB962C8B-B14F-4D97-AF65-F5344CB8AC3E}">
        <p14:creationId xmlns:p14="http://schemas.microsoft.com/office/powerpoint/2010/main" val="90703919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2286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p:nvPr>
        </p:nvSpPr>
        <p:spPr>
          <a:xfrm>
            <a:off x="285750" y="1285875"/>
            <a:ext cx="1857375" cy="2286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Content Placeholder 2"/>
          <p:cNvSpPr>
            <a:spLocks noGrp="1"/>
          </p:cNvSpPr>
          <p:nvPr>
            <p:ph idx="10"/>
          </p:nvPr>
        </p:nvSpPr>
        <p:spPr>
          <a:xfrm>
            <a:off x="4572000" y="1285875"/>
            <a:ext cx="2143125"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2"/>
          </p:nvPr>
        </p:nvSpPr>
        <p:spPr>
          <a:xfrm>
            <a:off x="2428875" y="1285875"/>
            <a:ext cx="2000250" cy="3286125"/>
          </a:xfr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p:nvPr>
        </p:nvSpPr>
        <p:spPr>
          <a:xfrm>
            <a:off x="6858000" y="0"/>
            <a:ext cx="2286000" cy="51435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23"/>
          <p:cNvSpPr>
            <a:spLocks noGrp="1"/>
          </p:cNvSpPr>
          <p:nvPr>
            <p:ph type="body" sz="quarter" idx="15" hasCustomPrompt="1"/>
          </p:nvPr>
        </p:nvSpPr>
        <p:spPr>
          <a:xfrm>
            <a:off x="285750" y="4572000"/>
            <a:ext cx="1885951" cy="302895"/>
          </a:xfr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grpSp>
        <p:nvGrpSpPr>
          <p:cNvPr id="13" name="Group 12"/>
          <p:cNvGrpSpPr/>
          <p:nvPr userDrawn="1"/>
        </p:nvGrpSpPr>
        <p:grpSpPr>
          <a:xfrm>
            <a:off x="571500" y="4937285"/>
            <a:ext cx="1695844" cy="137857"/>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Arial Regular" charset="0"/>
                </a:rPr>
                <a:t>©</a:t>
              </a:r>
              <a:r>
                <a:rPr lang="en-US" sz="250" dirty="0">
                  <a:solidFill>
                    <a:srgbClr val="000000">
                      <a:alpha val="60000"/>
                    </a:srgbClr>
                  </a:solidFill>
                  <a:latin typeface="Arial Regular" charset="0"/>
                </a:rPr>
                <a:t> </a:t>
              </a:r>
              <a:r>
                <a:rPr lang="en-US" sz="499" dirty="0">
                  <a:solidFill>
                    <a:srgbClr val="000000">
                      <a:alpha val="60000"/>
                    </a:srgbClr>
                  </a:solidFill>
                  <a:latin typeface="Arial Regular" charset="0"/>
                </a:rPr>
                <a:t>2018 IBM Corporation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99" dirty="0">
                  <a:solidFill>
                    <a:srgbClr val="000000">
                      <a:alpha val="60000"/>
                    </a:srgbClr>
                  </a:solidFill>
                  <a:latin typeface="Arial Regular" charset="0"/>
                  <a:cs typeface="Arial Regular" charset="0"/>
                </a:rPr>
                <a:t> </a:t>
              </a:r>
              <a:fld id="{7C9968D1-C8E5-4FE3-AED4-7D4518C301B3}" type="datetime3">
                <a:rPr lang="en-US" sz="499" smtClean="0">
                  <a:solidFill>
                    <a:srgbClr val="000000">
                      <a:alpha val="60000"/>
                    </a:srgbClr>
                  </a:solidFill>
                  <a:latin typeface="Arial Regular" charset="0"/>
                  <a:cs typeface="Arial Regular" charset="0"/>
                </a:rPr>
                <a:pPr>
                  <a:defRPr/>
                </a:pPr>
                <a:t>28 March 2021</a:t>
              </a:fld>
              <a:endParaRPr lang="en-US" sz="499" dirty="0">
                <a:solidFill>
                  <a:srgbClr val="000000">
                    <a:alpha val="60000"/>
                  </a:srgbClr>
                </a:solidFill>
                <a:latin typeface="Arial Regular" charset="0"/>
                <a:cs typeface="Arial Regular" charset="0"/>
              </a:endParaRPr>
            </a:p>
          </p:txBody>
        </p:sp>
      </p:grpSp>
      <p:sp>
        <p:nvSpPr>
          <p:cNvPr id="18"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00" smtClean="0">
                <a:solidFill>
                  <a:srgbClr val="000000"/>
                </a:solidFill>
                <a:latin typeface="Arial Regular" charset="0"/>
              </a:rPr>
              <a:pPr/>
              <a:t>‹#›</a:t>
            </a:fld>
            <a:endParaRPr lang="en-US" sz="500" dirty="0">
              <a:solidFill>
                <a:srgbClr val="000000"/>
              </a:solidFill>
              <a:latin typeface="Arial Regular" charset="0"/>
            </a:endParaRPr>
          </a:p>
        </p:txBody>
      </p:sp>
    </p:spTree>
    <p:extLst>
      <p:ext uri="{BB962C8B-B14F-4D97-AF65-F5344CB8AC3E}">
        <p14:creationId xmlns:p14="http://schemas.microsoft.com/office/powerpoint/2010/main" val="498533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285875"/>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a:prstGeom prst="rect">
            <a:avLst/>
          </a:prstGeom>
        </p:spPr>
        <p:txBody>
          <a:bodyPr t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9"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0"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88334744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p:nvPr>
        </p:nvSpPr>
        <p:spPr/>
        <p:txBody>
          <a:bodyPr>
            <a:noAutofit/>
          </a:bodyPr>
          <a:lstStyle/>
          <a:p>
            <a:r>
              <a:rPr lang="en-US"/>
              <a:t>Click to edit Master title style</a:t>
            </a:r>
            <a:endParaRPr lang="en-US" dirty="0"/>
          </a:p>
        </p:txBody>
      </p:sp>
      <p:sp>
        <p:nvSpPr>
          <p:cNvPr id="3" name="Content Placeholder 2"/>
          <p:cNvSpPr>
            <a:spLocks noGrp="1"/>
          </p:cNvSpPr>
          <p:nvPr>
            <p:ph idx="1"/>
          </p:nvPr>
        </p:nvSpPr>
        <p:spPr>
          <a:xfrm>
            <a:off x="285750" y="1285875"/>
            <a:ext cx="4114800" cy="3286125"/>
          </a:xfrm>
          <a:prstGeom prst="rect">
            <a:avLst/>
          </a:prstGeom>
        </p:spPr>
        <p:txBody>
          <a:bodyPr tIns="0">
            <a:no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714875" y="1285875"/>
            <a:ext cx="4114800" cy="3286125"/>
          </a:xfrm>
          <a:prstGeom prst="rect">
            <a:avLst/>
          </a:prstGeom>
        </p:spPr>
        <p:txBody>
          <a:bodyPr t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4265" y="4886335"/>
            <a:ext cx="353824" cy="142876"/>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4265" y="4886334"/>
            <a:ext cx="353823" cy="142875"/>
          </a:xfrm>
          <a:prstGeom prst="rect">
            <a:avLst/>
          </a:prstGeom>
        </p:spPr>
      </p:pic>
      <p:sp>
        <p:nvSpPr>
          <p:cNvPr id="10" name="Text Placeholder 23"/>
          <p:cNvSpPr>
            <a:spLocks noGrp="1"/>
          </p:cNvSpPr>
          <p:nvPr>
            <p:ph type="body" sz="quarter" idx="14" hasCustomPrompt="1"/>
          </p:nvPr>
        </p:nvSpPr>
        <p:spPr>
          <a:xfrm>
            <a:off x="285750" y="4589145"/>
            <a:ext cx="4171950" cy="285750"/>
          </a:xfrm>
          <a:prstGeom prst="rect">
            <a:avLst/>
          </a:prstGeom>
        </p:spPr>
        <p:txBody>
          <a:bodyPr tIns="0" anchor="b"/>
          <a:lstStyle>
            <a:lvl1pPr>
              <a:defRPr sz="500" b="0">
                <a:solidFill>
                  <a:schemeClr val="tx1">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1"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Tree>
    <p:extLst>
      <p:ext uri="{BB962C8B-B14F-4D97-AF65-F5344CB8AC3E}">
        <p14:creationId xmlns:p14="http://schemas.microsoft.com/office/powerpoint/2010/main" val="272253651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2286000" y="0"/>
            <a:ext cx="6858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dirty="0">
              <a:solidFill>
                <a:srgbClr val="051243"/>
              </a:solidFill>
              <a:latin typeface="Arial Regular" charset="0"/>
            </a:endParaRPr>
          </a:p>
        </p:txBody>
      </p:sp>
      <p:sp>
        <p:nvSpPr>
          <p:cNvPr id="2" name="Title 1"/>
          <p:cNvSpPr>
            <a:spLocks noGrp="1"/>
          </p:cNvSpPr>
          <p:nvPr>
            <p:ph type="title"/>
          </p:nvPr>
        </p:nvSpPr>
        <p:spPr>
          <a:xfrm>
            <a:off x="285750" y="1285875"/>
            <a:ext cx="1857375" cy="2286000"/>
          </a:xfrm>
        </p:spPr>
        <p:txBody>
          <a:bodyPr>
            <a:noAutofit/>
          </a:bodyPr>
          <a:lstStyle/>
          <a:p>
            <a:r>
              <a:rPr lang="en-US"/>
              <a:t>Click to edit Master title style</a:t>
            </a:r>
            <a:endParaRPr lang="en-US" dirty="0"/>
          </a:p>
        </p:txBody>
      </p:sp>
      <p:sp>
        <p:nvSpPr>
          <p:cNvPr id="5" name="Text Placeholder 4"/>
          <p:cNvSpPr>
            <a:spLocks noGrp="1"/>
          </p:cNvSpPr>
          <p:nvPr>
            <p:ph type="body" sz="quarter" idx="11"/>
          </p:nvPr>
        </p:nvSpPr>
        <p:spPr>
          <a:xfrm>
            <a:off x="285750" y="165735"/>
            <a:ext cx="1857375" cy="514350"/>
          </a:xfrm>
        </p:spPr>
        <p:txBody>
          <a:bodyPr tIns="0">
            <a:noAutofit/>
          </a:bodyPr>
          <a:lstStyle>
            <a:lvl1pPr>
              <a:defRPr sz="1000">
                <a:solidFill>
                  <a:schemeClr val="tx2">
                    <a:lumMod val="75000"/>
                  </a:schemeClr>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4265" y="4886334"/>
            <a:ext cx="353824" cy="142875"/>
          </a:xfrm>
          <a:prstGeom prst="rect">
            <a:avLst/>
          </a:prstGeom>
        </p:spPr>
      </p:pic>
      <p:sp>
        <p:nvSpPr>
          <p:cNvPr id="13" name="Text Placeholder 23"/>
          <p:cNvSpPr>
            <a:spLocks noGrp="1"/>
          </p:cNvSpPr>
          <p:nvPr>
            <p:ph type="body" sz="quarter" idx="14" hasCustomPrompt="1"/>
          </p:nvPr>
        </p:nvSpPr>
        <p:spPr>
          <a:xfrm>
            <a:off x="285750" y="4572000"/>
            <a:ext cx="1885950" cy="302895"/>
          </a:xfrm>
        </p:spPr>
        <p:txBody>
          <a:bodyPr tIns="0" anchor="b"/>
          <a:lstStyle>
            <a:lvl1pPr>
              <a:defRPr sz="500" b="0">
                <a:solidFill>
                  <a:schemeClr val="bg2">
                    <a:alpha val="70000"/>
                  </a:schemeClr>
                </a:solidFill>
              </a:defRPr>
            </a:lvl1pPr>
            <a:lvl2pPr>
              <a:defRPr sz="563"/>
            </a:lvl2pPr>
            <a:lvl3pPr>
              <a:defRPr sz="563"/>
            </a:lvl3pPr>
            <a:lvl4pPr>
              <a:defRPr sz="563"/>
            </a:lvl4pPr>
            <a:lvl5pPr>
              <a:defRPr sz="563"/>
            </a:lvl5pPr>
          </a:lstStyle>
          <a:p>
            <a:pPr lvl="0"/>
            <a:r>
              <a:rPr lang="en-US" dirty="0"/>
              <a:t>Source: Edit source here</a:t>
            </a:r>
          </a:p>
        </p:txBody>
      </p:sp>
      <p:sp>
        <p:nvSpPr>
          <p:cNvPr id="12"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Arial Regular" charset="0"/>
              </a:rPr>
              <a:t>IBM Institute for Business Value</a:t>
            </a:r>
          </a:p>
        </p:txBody>
      </p:sp>
      <p:cxnSp>
        <p:nvCxnSpPr>
          <p:cNvPr id="6" name="Straight Connector 5"/>
          <p:cNvCxnSpPr/>
          <p:nvPr userDrawn="1"/>
        </p:nvCxnSpPr>
        <p:spPr>
          <a:xfrm>
            <a:off x="2428875" y="428625"/>
            <a:ext cx="6143625" cy="0"/>
          </a:xfrm>
          <a:prstGeom prst="line">
            <a:avLst/>
          </a:prstGeom>
          <a:ln w="31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2428875" y="1000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2428875" y="1571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2428875" y="21431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2428875" y="271462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2428875" y="3286125"/>
            <a:ext cx="6143625"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Rectangle 3"/>
          <p:cNvSpPr txBox="1">
            <a:spLocks noChangeArrowheads="1"/>
          </p:cNvSpPr>
          <p:nvPr userDrawn="1"/>
        </p:nvSpPr>
        <p:spPr>
          <a:xfrm>
            <a:off x="8562678" y="234315"/>
            <a:ext cx="289061" cy="3684039"/>
          </a:xfrm>
          <a:prstGeom prst="rect">
            <a:avLst/>
          </a:prstGeom>
          <a:ln>
            <a:noFill/>
          </a:ln>
        </p:spPr>
        <p:txBody>
          <a:bodyPr lIns="0" tIns="0" rIns="57150" bIns="0"/>
          <a:lstStyle>
            <a:lvl1pPr marL="173038" indent="-173038" algn="l" rtl="0" fontAlgn="base">
              <a:spcBef>
                <a:spcPts val="900"/>
              </a:spcBef>
              <a:spcAft>
                <a:spcPct val="0"/>
              </a:spcAft>
              <a:buClr>
                <a:srgbClr val="6D6E70"/>
              </a:buClr>
              <a:buSzPct val="90000"/>
              <a:buFont typeface="Wingdings" pitchFamily="2" charset="2"/>
              <a:buChar char="§"/>
              <a:defRPr sz="1400">
                <a:solidFill>
                  <a:srgbClr val="6D6E70"/>
                </a:solidFill>
                <a:latin typeface="Arial" pitchFamily="34" charset="0"/>
                <a:ea typeface="+mn-ea"/>
                <a:cs typeface="Arial" pitchFamily="34" charset="0"/>
              </a:defRPr>
            </a:lvl1pPr>
            <a:lvl2pPr marL="457200" indent="-228600" algn="l" rtl="0" fontAlgn="base">
              <a:spcBef>
                <a:spcPct val="0"/>
              </a:spcBef>
              <a:spcAft>
                <a:spcPct val="0"/>
              </a:spcAft>
              <a:buClr>
                <a:srgbClr val="6D6E70"/>
              </a:buClr>
              <a:buSzPct val="90000"/>
              <a:buFont typeface="Arial" charset="0"/>
              <a:buChar char="–"/>
              <a:defRPr sz="1400">
                <a:solidFill>
                  <a:srgbClr val="6D6E70"/>
                </a:solidFill>
                <a:latin typeface="Arial" pitchFamily="34" charset="0"/>
                <a:cs typeface="Arial" pitchFamily="34" charset="0"/>
              </a:defRPr>
            </a:lvl2pPr>
            <a:lvl3pPr marL="685800" indent="-228600" algn="l" rtl="0" fontAlgn="base">
              <a:spcBef>
                <a:spcPct val="0"/>
              </a:spcBef>
              <a:spcAft>
                <a:spcPct val="0"/>
              </a:spcAft>
              <a:buClr>
                <a:srgbClr val="6D6E70"/>
              </a:buClr>
              <a:buSzPct val="90000"/>
              <a:buFont typeface="Wingdings" pitchFamily="2" charset="2"/>
              <a:buChar char="§"/>
              <a:defRPr sz="1400">
                <a:solidFill>
                  <a:srgbClr val="6D6E70"/>
                </a:solidFill>
                <a:latin typeface="Arial" pitchFamily="34" charset="0"/>
                <a:cs typeface="Arial" pitchFamily="34" charset="0"/>
              </a:defRPr>
            </a:lvl3pPr>
            <a:lvl4pPr marL="1203325" indent="-173038" algn="l" rtl="0" fontAlgn="base">
              <a:spcBef>
                <a:spcPct val="20000"/>
              </a:spcBef>
              <a:spcAft>
                <a:spcPct val="0"/>
              </a:spcAft>
              <a:buClr>
                <a:schemeClr val="bg1"/>
              </a:buClr>
              <a:defRPr sz="1600">
                <a:solidFill>
                  <a:schemeClr val="bg1"/>
                </a:solidFill>
                <a:latin typeface="Arial" charset="0"/>
              </a:defRPr>
            </a:lvl4pPr>
            <a:lvl5pPr marL="1539875" indent="-163513" algn="l" rtl="0" fontAlgn="base">
              <a:spcBef>
                <a:spcPct val="20000"/>
              </a:spcBef>
              <a:spcAft>
                <a:spcPct val="0"/>
              </a:spcAft>
              <a:buClr>
                <a:schemeClr val="bg1"/>
              </a:buClr>
              <a:buChar char="»"/>
              <a:defRPr sz="1600">
                <a:solidFill>
                  <a:schemeClr val="bg1"/>
                </a:solidFill>
                <a:latin typeface="Arial" charset="0"/>
              </a:defRPr>
            </a:lvl5pPr>
            <a:lvl6pPr marL="1997075" indent="-163513" algn="l" rtl="0" fontAlgn="base">
              <a:spcBef>
                <a:spcPct val="20000"/>
              </a:spcBef>
              <a:spcAft>
                <a:spcPct val="0"/>
              </a:spcAft>
              <a:buClr>
                <a:schemeClr val="bg1"/>
              </a:buClr>
              <a:buChar char="»"/>
              <a:defRPr sz="1600">
                <a:solidFill>
                  <a:schemeClr val="bg1"/>
                </a:solidFill>
                <a:latin typeface="Arial" charset="0"/>
              </a:defRPr>
            </a:lvl6pPr>
            <a:lvl7pPr marL="2454275" indent="-163513" algn="l" rtl="0" fontAlgn="base">
              <a:spcBef>
                <a:spcPct val="20000"/>
              </a:spcBef>
              <a:spcAft>
                <a:spcPct val="0"/>
              </a:spcAft>
              <a:buClr>
                <a:schemeClr val="bg1"/>
              </a:buClr>
              <a:buChar char="»"/>
              <a:defRPr sz="1600">
                <a:solidFill>
                  <a:schemeClr val="bg1"/>
                </a:solidFill>
                <a:latin typeface="Arial" charset="0"/>
              </a:defRPr>
            </a:lvl7pPr>
            <a:lvl8pPr marL="2911475" indent="-163513" algn="l" rtl="0" fontAlgn="base">
              <a:spcBef>
                <a:spcPct val="20000"/>
              </a:spcBef>
              <a:spcAft>
                <a:spcPct val="0"/>
              </a:spcAft>
              <a:buClr>
                <a:schemeClr val="bg1"/>
              </a:buClr>
              <a:buChar char="»"/>
              <a:defRPr sz="1600">
                <a:solidFill>
                  <a:schemeClr val="bg1"/>
                </a:solidFill>
                <a:latin typeface="Arial" charset="0"/>
              </a:defRPr>
            </a:lvl8pPr>
            <a:lvl9pPr marL="3368675" indent="-163513" algn="l" rtl="0" fontAlgn="base">
              <a:spcBef>
                <a:spcPct val="20000"/>
              </a:spcBef>
              <a:spcAft>
                <a:spcPct val="0"/>
              </a:spcAft>
              <a:buClr>
                <a:schemeClr val="bg1"/>
              </a:buClr>
              <a:buChar char="»"/>
              <a:defRPr sz="1600">
                <a:solidFill>
                  <a:schemeClr val="bg1"/>
                </a:solidFill>
                <a:latin typeface="Arial" charset="0"/>
              </a:defRPr>
            </a:lvl9pPr>
          </a:lstStyle>
          <a:p>
            <a:pPr marL="0" indent="0" algn="r">
              <a:lnSpc>
                <a:spcPts val="2250"/>
              </a:lnSpc>
              <a:spcBef>
                <a:spcPts val="0"/>
              </a:spcBef>
              <a:buFont typeface="Wingdings" pitchFamily="2" charset="2"/>
              <a:buNone/>
            </a:pPr>
            <a:r>
              <a:rPr lang="en-US" altLang="en-GB" sz="688" kern="0" dirty="0">
                <a:solidFill>
                  <a:srgbClr val="000000"/>
                </a:solidFill>
                <a:latin typeface="Helvetica Light" charset="0"/>
                <a:ea typeface="Helvetica Light" charset="0"/>
                <a:cs typeface="Helvetica Light" charset="0"/>
              </a:rPr>
              <a:t>100</a:t>
            </a:r>
          </a:p>
          <a:p>
            <a:pPr marL="0" indent="0" algn="r">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80</a:t>
            </a:r>
          </a:p>
          <a:p>
            <a:pPr marL="0" indent="0" algn="r">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60</a:t>
            </a:r>
          </a:p>
          <a:p>
            <a:pPr marL="0" indent="0" algn="r">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40</a:t>
            </a:r>
          </a:p>
          <a:p>
            <a:pPr marL="0" indent="0" algn="r">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20</a:t>
            </a:r>
          </a:p>
          <a:p>
            <a:pPr marL="0" indent="0" algn="r">
              <a:lnSpc>
                <a:spcPts val="2250"/>
              </a:lnSpc>
              <a:spcBef>
                <a:spcPts val="0"/>
              </a:spcBef>
              <a:buFont typeface="Wingdings" pitchFamily="2" charset="2"/>
              <a:buNone/>
            </a:pPr>
            <a:endParaRPr lang="en-US" sz="688" kern="0" dirty="0">
              <a:solidFill>
                <a:srgbClr val="000000"/>
              </a:solidFill>
              <a:latin typeface="Helvetica Light" charset="0"/>
              <a:ea typeface="Helvetica Light" charset="0"/>
              <a:cs typeface="Helvetica Light" charset="0"/>
            </a:endParaRPr>
          </a:p>
          <a:p>
            <a:pPr marL="0" indent="0" algn="r">
              <a:lnSpc>
                <a:spcPts val="2250"/>
              </a:lnSpc>
              <a:spcBef>
                <a:spcPts val="0"/>
              </a:spcBef>
              <a:buFont typeface="Wingdings" pitchFamily="2" charset="2"/>
              <a:buNone/>
            </a:pPr>
            <a:r>
              <a:rPr lang="en-US" sz="688" kern="0" dirty="0">
                <a:solidFill>
                  <a:srgbClr val="000000"/>
                </a:solidFill>
                <a:latin typeface="Helvetica Light" charset="0"/>
                <a:ea typeface="Helvetica Light" charset="0"/>
                <a:cs typeface="Helvetica Light" charset="0"/>
              </a:rPr>
              <a:t>0</a:t>
            </a:r>
          </a:p>
          <a:p>
            <a:pPr marL="0" indent="0">
              <a:lnSpc>
                <a:spcPts val="2250"/>
              </a:lnSpc>
              <a:spcBef>
                <a:spcPts val="0"/>
              </a:spcBef>
              <a:buFont typeface="Wingdings" pitchFamily="2" charset="2"/>
              <a:buNone/>
            </a:pPr>
            <a:endParaRPr lang="en-US" sz="688" dirty="0">
              <a:solidFill>
                <a:srgbClr val="051243"/>
              </a:solidFill>
              <a:latin typeface="Helvetica Light" charset="0"/>
              <a:ea typeface="Helvetica Light" charset="0"/>
              <a:cs typeface="Helvetica Light" charset="0"/>
            </a:endParaRPr>
          </a:p>
        </p:txBody>
      </p:sp>
      <p:cxnSp>
        <p:nvCxnSpPr>
          <p:cNvPr id="35" name="Straight Connector 34"/>
          <p:cNvCxnSpPr/>
          <p:nvPr userDrawn="1"/>
        </p:nvCxnSpPr>
        <p:spPr>
          <a:xfrm>
            <a:off x="2428875" y="3000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2428875" y="2428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2428875" y="1857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2428875" y="12858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2428875" y="714375"/>
            <a:ext cx="6143625" cy="0"/>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32692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theme" Target="../theme/theme2.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8"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image" Target="../media/image11.png"/><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image" Target="../media/image13.png"/><Relationship Id="rId5" Type="http://schemas.openxmlformats.org/officeDocument/2006/relationships/slideLayout" Target="../slideLayouts/slideLayout104.xml"/><Relationship Id="rId10" Type="http://schemas.openxmlformats.org/officeDocument/2006/relationships/theme" Target="../theme/theme4.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6.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10" Type="http://schemas.openxmlformats.org/officeDocument/2006/relationships/theme" Target="../theme/theme5.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slideLayout" Target="../slideLayouts/slideLayout167.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9" Type="http://schemas.openxmlformats.org/officeDocument/2006/relationships/slideLayout" Target="../slideLayouts/slideLayout146.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theme" Target="../theme/theme6.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26" Type="http://schemas.openxmlformats.org/officeDocument/2006/relationships/slideLayout" Target="../slideLayouts/slideLayout195.xml"/><Relationship Id="rId21" Type="http://schemas.openxmlformats.org/officeDocument/2006/relationships/slideLayout" Target="../slideLayouts/slideLayout190.xml"/><Relationship Id="rId34" Type="http://schemas.openxmlformats.org/officeDocument/2006/relationships/slideLayout" Target="../slideLayouts/slideLayout203.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slideLayout" Target="../slideLayouts/slideLayout194.xml"/><Relationship Id="rId33" Type="http://schemas.openxmlformats.org/officeDocument/2006/relationships/slideLayout" Target="../slideLayouts/slideLayout202.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29" Type="http://schemas.openxmlformats.org/officeDocument/2006/relationships/slideLayout" Target="../slideLayouts/slideLayout198.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32" Type="http://schemas.openxmlformats.org/officeDocument/2006/relationships/slideLayout" Target="../slideLayouts/slideLayout201.xml"/><Relationship Id="rId37" Type="http://schemas.openxmlformats.org/officeDocument/2006/relationships/theme" Target="../theme/theme7.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28" Type="http://schemas.openxmlformats.org/officeDocument/2006/relationships/slideLayout" Target="../slideLayouts/slideLayout197.xml"/><Relationship Id="rId36" Type="http://schemas.openxmlformats.org/officeDocument/2006/relationships/slideLayout" Target="../slideLayouts/slideLayout205.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31" Type="http://schemas.openxmlformats.org/officeDocument/2006/relationships/slideLayout" Target="../slideLayouts/slideLayout200.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 Id="rId27" Type="http://schemas.openxmlformats.org/officeDocument/2006/relationships/slideLayout" Target="../slideLayouts/slideLayout196.xml"/><Relationship Id="rId30" Type="http://schemas.openxmlformats.org/officeDocument/2006/relationships/slideLayout" Target="../slideLayouts/slideLayout199.xml"/><Relationship Id="rId35" Type="http://schemas.openxmlformats.org/officeDocument/2006/relationships/slideLayout" Target="../slideLayouts/slideLayout204.xml"/><Relationship Id="rId8" Type="http://schemas.openxmlformats.org/officeDocument/2006/relationships/slideLayout" Target="../slideLayouts/slideLayout177.xml"/><Relationship Id="rId3"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8.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92024"/>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63449"/>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6858000" y="514350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9" name="Footer Placeholder 8"/>
          <p:cNvSpPr>
            <a:spLocks noGrp="1"/>
          </p:cNvSpPr>
          <p:nvPr>
            <p:ph type="ftr" sz="quarter" idx="3"/>
          </p:nvPr>
        </p:nvSpPr>
        <p:spPr>
          <a:xfrm>
            <a:off x="228600" y="514350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908700225"/>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337" r:id="rId3"/>
    <p:sldLayoutId id="2147484338" r:id="rId4"/>
    <p:sldLayoutId id="2147484237" r:id="rId5"/>
    <p:sldLayoutId id="2147484238" r:id="rId6"/>
    <p:sldLayoutId id="2147484127" r:id="rId7"/>
    <p:sldLayoutId id="2147484128" r:id="rId8"/>
    <p:sldLayoutId id="2147484129" r:id="rId9"/>
    <p:sldLayoutId id="2147484130" r:id="rId10"/>
    <p:sldLayoutId id="2147484319" r:id="rId11"/>
    <p:sldLayoutId id="2147484318" r:id="rId12"/>
    <p:sldLayoutId id="2147484131" r:id="rId13"/>
    <p:sldLayoutId id="2147484132" r:id="rId14"/>
    <p:sldLayoutId id="2147484133" r:id="rId15"/>
    <p:sldLayoutId id="2147484134" r:id="rId16"/>
    <p:sldLayoutId id="2147484135" r:id="rId17"/>
    <p:sldLayoutId id="2147484136" r:id="rId18"/>
    <p:sldLayoutId id="2147484137" r:id="rId19"/>
    <p:sldLayoutId id="2147484138" r:id="rId20"/>
    <p:sldLayoutId id="2147484139" r:id="rId21"/>
    <p:sldLayoutId id="2147484140" r:id="rId22"/>
    <p:sldLayoutId id="2147484141" r:id="rId23"/>
    <p:sldLayoutId id="2147484142" r:id="rId24"/>
    <p:sldLayoutId id="2147484143" r:id="rId25"/>
    <p:sldLayoutId id="2147484144" r:id="rId26"/>
    <p:sldLayoutId id="2147484145" r:id="rId27"/>
    <p:sldLayoutId id="2147484146" r:id="rId28"/>
    <p:sldLayoutId id="2147484147" r:id="rId29"/>
    <p:sldLayoutId id="2147484148" r:id="rId30"/>
    <p:sldLayoutId id="2147484149" r:id="rId31"/>
    <p:sldLayoutId id="2147484150" r:id="rId32"/>
    <p:sldLayoutId id="2147484151" r:id="rId33"/>
    <p:sldLayoutId id="2147484152" r:id="rId34"/>
    <p:sldLayoutId id="2147484153" r:id="rId35"/>
    <p:sldLayoutId id="2147484154" r:id="rId36"/>
    <p:sldLayoutId id="2147484155" r:id="rId37"/>
    <p:sldLayoutId id="2147484156" r:id="rId38"/>
    <p:sldLayoutId id="2147484157" r:id="rId39"/>
    <p:sldLayoutId id="2147484158" r:id="rId40"/>
    <p:sldLayoutId id="2147484159" r:id="rId41"/>
    <p:sldLayoutId id="2147484160" r:id="rId42"/>
    <p:sldLayoutId id="2147484161" r:id="rId43"/>
    <p:sldLayoutId id="2147484162" r:id="rId44"/>
    <p:sldLayoutId id="2147484297" r:id="rId45"/>
    <p:sldLayoutId id="2147484304" r:id="rId46"/>
    <p:sldLayoutId id="2147484311" r:id="rId47"/>
    <p:sldLayoutId id="2147484312" r:id="rId48"/>
    <p:sldLayoutId id="2147484725" r:id="rId49"/>
    <p:sldLayoutId id="2147484746" r:id="rId50"/>
    <p:sldLayoutId id="2147484747" r:id="rId51"/>
  </p:sldLayoutIdLst>
  <p:hf sldNum="0" hdr="0" ftr="0" dt="0"/>
  <p:txStyles>
    <p:titleStyle>
      <a:lvl1pPr algn="l" defTabSz="45720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solidFill>
                  <a:srgbClr val="000000"/>
                </a:solidFill>
              </a:rPr>
              <a:t>Think 2018 / DOC ID / Month XX, 2018 / © 2018 IBM Corporation</a:t>
            </a:r>
            <a:endParaRPr lang="en-US">
              <a:solidFill>
                <a:srgbClr val="000000"/>
              </a:solidFill>
            </a:endParaRPr>
          </a:p>
        </p:txBody>
      </p:sp>
    </p:spTree>
    <p:extLst>
      <p:ext uri="{BB962C8B-B14F-4D97-AF65-F5344CB8AC3E}">
        <p14:creationId xmlns:p14="http://schemas.microsoft.com/office/powerpoint/2010/main" val="2069339389"/>
      </p:ext>
    </p:extLst>
  </p:cSld>
  <p:clrMap bg1="lt1" tx1="dk1" bg2="lt2" tx2="dk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2" r:id="rId11"/>
    <p:sldLayoutId id="2147484413" r:id="rId12"/>
    <p:sldLayoutId id="2147484414" r:id="rId13"/>
    <p:sldLayoutId id="2147484415" r:id="rId14"/>
    <p:sldLayoutId id="2147484416" r:id="rId15"/>
    <p:sldLayoutId id="2147484417" r:id="rId16"/>
    <p:sldLayoutId id="2147484418" r:id="rId17"/>
    <p:sldLayoutId id="2147484419" r:id="rId18"/>
    <p:sldLayoutId id="2147484420" r:id="rId19"/>
    <p:sldLayoutId id="2147484421" r:id="rId20"/>
    <p:sldLayoutId id="2147484422" r:id="rId21"/>
    <p:sldLayoutId id="2147484423" r:id="rId22"/>
    <p:sldLayoutId id="2147484424" r:id="rId23"/>
    <p:sldLayoutId id="2147484425" r:id="rId24"/>
    <p:sldLayoutId id="2147484426" r:id="rId25"/>
    <p:sldLayoutId id="2147484427" r:id="rId26"/>
    <p:sldLayoutId id="2147484428" r:id="rId27"/>
    <p:sldLayoutId id="2147484429" r:id="rId28"/>
    <p:sldLayoutId id="2147484430" r:id="rId29"/>
    <p:sldLayoutId id="2147484431" r:id="rId30"/>
    <p:sldLayoutId id="2147484432" r:id="rId31"/>
    <p:sldLayoutId id="2147484433" r:id="rId32"/>
    <p:sldLayoutId id="2147484434" r:id="rId33"/>
    <p:sldLayoutId id="2147484435" r:id="rId34"/>
    <p:sldLayoutId id="2147484436"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4" orient="horz" pos="813">
          <p15:clr>
            <a:srgbClr val="F26B43"/>
          </p15:clr>
        </p15:guide>
        <p15:guide id="5" orient="horz" pos="2022">
          <p15:clr>
            <a:srgbClr val="F26B43"/>
          </p15:clr>
        </p15:guide>
        <p15:guide id="6" orient="horz" pos="2426">
          <p15:clr>
            <a:srgbClr val="F26B43"/>
          </p15:clr>
        </p15:guide>
        <p15:guide id="7" orient="horz" pos="2829">
          <p15:clr>
            <a:srgbClr val="F26B43"/>
          </p15:clr>
        </p15:guide>
        <p15:guide id="8" pos="2880">
          <p15:clr>
            <a:srgbClr val="F26B43"/>
          </p15:clr>
        </p15:guide>
        <p15:guide id="9" pos="2736">
          <p15:clr>
            <a:srgbClr val="F26B43"/>
          </p15:clr>
        </p15:guide>
        <p15:guide id="10" pos="1584">
          <p15:clr>
            <a:srgbClr val="F26B43"/>
          </p15:clr>
        </p15:guide>
        <p15:guide id="11" pos="1440">
          <p15:clr>
            <a:srgbClr val="F26B43"/>
          </p15:clr>
        </p15:guide>
        <p15:guide id="12" pos="3024">
          <p15:clr>
            <a:srgbClr val="F26B43"/>
          </p15:clr>
        </p15:guide>
        <p15:guide id="13" pos="4320">
          <p15:clr>
            <a:srgbClr val="F26B43"/>
          </p15:clr>
        </p15:guide>
        <p15:guide id="14" pos="144">
          <p15:clr>
            <a:srgbClr val="F26B43"/>
          </p15:clr>
        </p15:guide>
        <p15:guide id="15" pos="5616">
          <p15:clr>
            <a:srgbClr val="F26B43"/>
          </p15:clr>
        </p15:guide>
        <p15:guide id="16" orient="horz" pos="142">
          <p15:clr>
            <a:srgbClr val="F26B43"/>
          </p15:clr>
        </p15:guide>
        <p15:guide id="17" pos="4176">
          <p15:clr>
            <a:srgbClr val="F26B43"/>
          </p15:clr>
        </p15:guide>
        <p15:guide id="18" pos="4464">
          <p15:clr>
            <a:srgbClr val="F26B43"/>
          </p15:clr>
        </p15:guide>
        <p15:guide id="19" orient="horz" pos="3098">
          <p15:clr>
            <a:srgbClr val="F26B43"/>
          </p15:clr>
        </p15:guide>
        <p15:guide id="20" orient="horz" pos="420">
          <p15:clr>
            <a:srgbClr val="F26B43"/>
          </p15:clr>
        </p15:guide>
        <p15:guide id="21"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504257" y="4886339"/>
            <a:ext cx="353824" cy="142875"/>
          </a:xfrm>
          <a:prstGeom prst="rect">
            <a:avLst/>
          </a:prstGeom>
        </p:spPr>
      </p:pic>
      <p:grpSp>
        <p:nvGrpSpPr>
          <p:cNvPr id="9" name="Group 8"/>
          <p:cNvGrpSpPr/>
          <p:nvPr userDrawn="1"/>
        </p:nvGrpSpPr>
        <p:grpSpPr>
          <a:xfrm>
            <a:off x="571500" y="4937285"/>
            <a:ext cx="1695844" cy="137857"/>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IBM Plex Sans" charset="0"/>
                  <a:ea typeface="IBM Plex Sans" charset="0"/>
                  <a:cs typeface="IBM Plex Sans" charset="0"/>
                </a:rPr>
                <a:t>©</a:t>
              </a:r>
              <a:r>
                <a:rPr lang="en-US" sz="250" dirty="0">
                  <a:solidFill>
                    <a:srgbClr val="000000">
                      <a:alpha val="60000"/>
                    </a:srgbClr>
                  </a:solidFill>
                  <a:latin typeface="IBM Plex Sans" charset="0"/>
                  <a:ea typeface="IBM Plex Sans" charset="0"/>
                  <a:cs typeface="IBM Plex Sans" charset="0"/>
                </a:rPr>
                <a:t> </a:t>
              </a:r>
              <a:r>
                <a:rPr lang="en-US" sz="499" dirty="0">
                  <a:solidFill>
                    <a:srgbClr val="000000">
                      <a:alpha val="60000"/>
                    </a:srgbClr>
                  </a:solidFill>
                  <a:latin typeface="IBM Plex Sans" charset="0"/>
                  <a:ea typeface="IBM Plex Sans" charset="0"/>
                  <a:cs typeface="IBM Plex Sans" charset="0"/>
                </a:rPr>
                <a:t>2018 IBM Corporation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99" dirty="0">
                  <a:solidFill>
                    <a:srgbClr val="000000">
                      <a:alpha val="60000"/>
                    </a:srgbClr>
                  </a:solidFill>
                  <a:latin typeface="IBM Plex Sans" charset="0"/>
                  <a:ea typeface="IBM Plex Sans" charset="0"/>
                  <a:cs typeface="IBM Plex Sans" charset="0"/>
                </a:rPr>
                <a:t> </a:t>
              </a:r>
              <a:fld id="{7C9968D1-C8E5-4FE3-AED4-7D4518C301B3}" type="datetime3">
                <a:rPr lang="en-US" sz="499" smtClean="0">
                  <a:solidFill>
                    <a:srgbClr val="000000">
                      <a:alpha val="60000"/>
                    </a:srgbClr>
                  </a:solidFill>
                  <a:latin typeface="IBM Plex Sans" charset="0"/>
                  <a:ea typeface="IBM Plex Sans" charset="0"/>
                  <a:cs typeface="IBM Plex Sans" charset="0"/>
                </a:rPr>
                <a:pPr>
                  <a:defRPr/>
                </a:pPr>
                <a:t>28 March 2021</a:t>
              </a:fld>
              <a:endParaRPr lang="en-US" sz="499" dirty="0">
                <a:solidFill>
                  <a:srgbClr val="000000">
                    <a:alpha val="60000"/>
                  </a:srgb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000000">
                    <a:alpha val="60000"/>
                  </a:srgbClr>
                </a:solidFill>
                <a:latin typeface="IBM Plex Sans" charset="0"/>
                <a:ea typeface="IBM Plex Sans" charset="0"/>
                <a:cs typeface="IBM Plex Sans" charset="0"/>
              </a:rPr>
              <a:t>IBM Institute for Business Value</a:t>
            </a:r>
          </a:p>
        </p:txBody>
      </p:sp>
      <p:sp>
        <p:nvSpPr>
          <p:cNvPr id="17"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00" smtClean="0">
                <a:solidFill>
                  <a:srgbClr val="000000"/>
                </a:solidFill>
                <a:latin typeface="IBM Plex Sans" charset="0"/>
                <a:ea typeface="IBM Plex Sans" charset="0"/>
                <a:cs typeface="IBM Plex Sans" charset="0"/>
              </a:rPr>
              <a:pPr/>
              <a:t>‹#›</a:t>
            </a:fld>
            <a:endParaRPr lang="en-US" sz="500" dirty="0">
              <a:solidFill>
                <a:srgbClr val="000000"/>
              </a:solidFill>
              <a:latin typeface="IBM Plex Sans" charset="0"/>
              <a:ea typeface="IBM Plex Sans" charset="0"/>
              <a:cs typeface="IBM Plex Sans" charset="0"/>
            </a:endParaRPr>
          </a:p>
        </p:txBody>
      </p:sp>
    </p:spTree>
    <p:extLst>
      <p:ext uri="{BB962C8B-B14F-4D97-AF65-F5344CB8AC3E}">
        <p14:creationId xmlns:p14="http://schemas.microsoft.com/office/powerpoint/2010/main" val="2430166305"/>
      </p:ext>
    </p:extLst>
  </p:cSld>
  <p:clrMap bg1="lt1" tx1="dk1" bg2="lt2" tx2="dk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 id="2147484450" r:id="rId13"/>
  </p:sldLayoutIdLst>
  <p:txStyles>
    <p:titleStyle>
      <a:lvl1pPr algn="l" defTabSz="685800" rtl="0" eaLnBrk="1" latinLnBrk="0" hangingPunct="1">
        <a:lnSpc>
          <a:spcPct val="90000"/>
        </a:lnSpc>
        <a:spcBef>
          <a:spcPct val="0"/>
        </a:spcBef>
        <a:buNone/>
        <a:defRPr sz="2250" b="0" i="0" kern="1200">
          <a:solidFill>
            <a:schemeClr val="tx1"/>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750"/>
        </a:spcBef>
        <a:buFontTx/>
        <a:buNone/>
        <a:tabLst/>
        <a:defRPr sz="1250" b="0" i="0" kern="1200">
          <a:solidFill>
            <a:schemeClr val="tx1"/>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tx1"/>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tx1"/>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2"/>
            <a:r>
              <a:rPr lang="en-US" dirty="0"/>
              <a:t>Third level</a:t>
            </a:r>
          </a:p>
          <a:p>
            <a:pPr lvl="3"/>
            <a:r>
              <a:rPr lang="en-US" dirty="0"/>
              <a:t>Fourth level</a:t>
            </a:r>
          </a:p>
          <a:p>
            <a:pPr lvl="4"/>
            <a:r>
              <a:rPr lang="en-US" dirty="0"/>
              <a:t>Fifth level</a:t>
            </a:r>
          </a:p>
        </p:txBody>
      </p:sp>
      <p:grpSp>
        <p:nvGrpSpPr>
          <p:cNvPr id="8" name="Group 7"/>
          <p:cNvGrpSpPr/>
          <p:nvPr userDrawn="1"/>
        </p:nvGrpSpPr>
        <p:grpSpPr>
          <a:xfrm>
            <a:off x="571500" y="4937285"/>
            <a:ext cx="1695844" cy="137857"/>
            <a:chOff x="914400" y="7899655"/>
            <a:chExt cx="271335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FFFFFF">
                      <a:alpha val="60000"/>
                    </a:srgbClr>
                  </a:solidFill>
                  <a:latin typeface="IBM Plex Sans" charset="0"/>
                  <a:ea typeface="IBM Plex Sans" charset="0"/>
                  <a:cs typeface="IBM Plex Sans" charset="0"/>
                </a:rPr>
                <a:t>©</a:t>
              </a:r>
              <a:r>
                <a:rPr lang="en-US" sz="250" dirty="0">
                  <a:solidFill>
                    <a:srgbClr val="FFFFFF">
                      <a:alpha val="60000"/>
                    </a:srgbClr>
                  </a:solidFill>
                  <a:latin typeface="IBM Plex Sans" charset="0"/>
                  <a:ea typeface="IBM Plex Sans" charset="0"/>
                  <a:cs typeface="IBM Plex Sans" charset="0"/>
                </a:rPr>
                <a:t> </a:t>
              </a:r>
              <a:r>
                <a:rPr lang="en-US" sz="499" dirty="0">
                  <a:solidFill>
                    <a:srgbClr val="FFFFFF">
                      <a:alpha val="60000"/>
                    </a:srgbClr>
                  </a:solidFill>
                  <a:latin typeface="IBM Plex Sans" charset="0"/>
                  <a:ea typeface="IBM Plex Sans" charset="0"/>
                  <a:cs typeface="IBM Plex Sans" charset="0"/>
                </a:rPr>
                <a:t>2018 IBM Corporation               </a:t>
              </a:r>
            </a:p>
          </p:txBody>
        </p:sp>
        <p:sp>
          <p:nvSpPr>
            <p:cNvPr id="10"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499" dirty="0">
                  <a:solidFill>
                    <a:srgbClr val="FFFFFF">
                      <a:alpha val="60000"/>
                    </a:srgbClr>
                  </a:solidFill>
                  <a:latin typeface="IBM Plex Sans" charset="0"/>
                  <a:ea typeface="IBM Plex Sans" charset="0"/>
                  <a:cs typeface="IBM Plex Sans" charset="0"/>
                </a:rPr>
                <a:t> </a:t>
              </a:r>
              <a:fld id="{7C9968D1-C8E5-4FE3-AED4-7D4518C301B3}" type="datetime3">
                <a:rPr lang="en-US" sz="499" smtClean="0">
                  <a:solidFill>
                    <a:srgbClr val="FFFFFF">
                      <a:alpha val="60000"/>
                    </a:srgbClr>
                  </a:solidFill>
                  <a:latin typeface="IBM Plex Sans" charset="0"/>
                  <a:ea typeface="IBM Plex Sans" charset="0"/>
                  <a:cs typeface="IBM Plex Sans" charset="0"/>
                </a:rPr>
                <a:pPr>
                  <a:defRPr/>
                </a:pPr>
                <a:t>28 March 2021</a:t>
              </a:fld>
              <a:endParaRPr lang="en-US" sz="499" dirty="0">
                <a:solidFill>
                  <a:srgbClr val="FFFFFF">
                    <a:alpha val="60000"/>
                  </a:srgb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dirty="0">
                <a:solidFill>
                  <a:srgbClr val="FFFFFF">
                    <a:alpha val="60000"/>
                  </a:srgbClr>
                </a:solidFill>
                <a:latin typeface="IBM Plex Sans" charset="0"/>
                <a:ea typeface="IBM Plex Sans" charset="0"/>
                <a:cs typeface="IBM Plex Sans" charset="0"/>
              </a:rPr>
              <a:t>IBM Institute for Business Value</a:t>
            </a:r>
          </a:p>
        </p:txBody>
      </p:sp>
      <p:sp>
        <p:nvSpPr>
          <p:cNvPr id="12" name="Slide Number Placeholder 2"/>
          <p:cNvSpPr txBox="1">
            <a:spLocks/>
          </p:cNvSpPr>
          <p:nvPr userDrawn="1"/>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3FD999D4-B456-9943-89B7-30D56181CE18}" type="slidenum">
              <a:rPr lang="en-US" sz="500" smtClean="0">
                <a:solidFill>
                  <a:srgbClr val="FFFFFF"/>
                </a:solidFill>
                <a:latin typeface="IBM Plex Sans" charset="0"/>
                <a:ea typeface="IBM Plex Sans" charset="0"/>
                <a:cs typeface="IBM Plex Sans" charset="0"/>
              </a:rPr>
              <a:pPr/>
              <a:t>‹#›</a:t>
            </a:fld>
            <a:endParaRPr lang="en-US" sz="500" dirty="0">
              <a:solidFill>
                <a:srgbClr val="FFFFFF"/>
              </a:solidFill>
              <a:latin typeface="IBM Plex Sans" charset="0"/>
              <a:ea typeface="IBM Plex Sans" charset="0"/>
              <a:cs typeface="IBM Plex Sans" charset="0"/>
            </a:endParaRPr>
          </a:p>
        </p:txBody>
      </p:sp>
      <p:pic>
        <p:nvPicPr>
          <p:cNvPr id="13" name="Picture 1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504264" y="4886335"/>
            <a:ext cx="353824" cy="142876"/>
          </a:xfrm>
          <a:prstGeom prst="rect">
            <a:avLst/>
          </a:prstGeom>
        </p:spPr>
      </p:pic>
    </p:spTree>
    <p:extLst>
      <p:ext uri="{BB962C8B-B14F-4D97-AF65-F5344CB8AC3E}">
        <p14:creationId xmlns:p14="http://schemas.microsoft.com/office/powerpoint/2010/main" val="2141508394"/>
      </p:ext>
    </p:extLst>
  </p:cSld>
  <p:clrMap bg1="lt1" tx1="dk1" bg2="lt2" tx2="dk2" accent1="accent1" accent2="accent2" accent3="accent3" accent4="accent4" accent5="accent5" accent6="accent6" hlink="hlink" folHlink="folHlink"/>
  <p:sldLayoutIdLst>
    <p:sldLayoutId id="2147484452" r:id="rId1"/>
    <p:sldLayoutId id="2147484453" r:id="rId2"/>
    <p:sldLayoutId id="2147484454" r:id="rId3"/>
    <p:sldLayoutId id="2147484455" r:id="rId4"/>
    <p:sldLayoutId id="2147484456" r:id="rId5"/>
    <p:sldLayoutId id="2147484457" r:id="rId6"/>
    <p:sldLayoutId id="2147484458" r:id="rId7"/>
    <p:sldLayoutId id="2147484459" r:id="rId8"/>
    <p:sldLayoutId id="2147484460" r:id="rId9"/>
  </p:sldLayoutIdLst>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750"/>
        </a:spcBef>
        <a:buFontTx/>
        <a:buNone/>
        <a:tabLst/>
        <a:defRPr sz="1250" b="0" i="0" kern="1200">
          <a:solidFill>
            <a:schemeClr val="bg2"/>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625"/>
        </a:spcBef>
        <a:buFont typeface="LucidaGrande" charset="0"/>
        <a:buChar char="-"/>
        <a:defRPr sz="1250" b="0" i="0" kern="1200">
          <a:solidFill>
            <a:schemeClr val="bg2"/>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0"/>
        </a:spcBef>
        <a:buFont typeface=".AppleSystemUIFont" charset="-120"/>
        <a:buChar char="–"/>
        <a:defRPr sz="1250" b="0" i="0" kern="1200">
          <a:solidFill>
            <a:schemeClr val="bg2"/>
          </a:solidFill>
          <a:latin typeface="Arial Regular" charset="0"/>
          <a:ea typeface="+mn-ea"/>
          <a:cs typeface="+mn-cs"/>
        </a:defRPr>
      </a:lvl4pPr>
      <a:lvl5pPr marL="571500" indent="-142875" algn="l" defTabSz="685800" rtl="0" eaLnBrk="1" latinLnBrk="0" hangingPunct="1">
        <a:lnSpc>
          <a:spcPct val="105000"/>
        </a:lnSpc>
        <a:spcBef>
          <a:spcPts val="0"/>
        </a:spcBef>
        <a:buSzPct val="80000"/>
        <a:buFont typeface="Arial" panose="020B0604020202020204" pitchFamily="34" charset="0"/>
        <a:buChar char="•"/>
        <a:defRPr sz="1250" b="0" i="0" kern="1200">
          <a:solidFill>
            <a:schemeClr val="bg2"/>
          </a:solidFill>
          <a:latin typeface="Arial Regular"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93688" y="44451"/>
            <a:ext cx="8393112" cy="660400"/>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293688" y="901701"/>
            <a:ext cx="8393112" cy="3692525"/>
          </a:xfrm>
          <a:prstGeom prst="rect">
            <a:avLst/>
          </a:prstGeom>
          <a:noFill/>
          <a:ln w="9525">
            <a:no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537575" y="4822825"/>
            <a:ext cx="400050" cy="274638"/>
          </a:xfrm>
          <a:prstGeom prst="rect">
            <a:avLst/>
          </a:prstGeom>
        </p:spPr>
        <p:txBody>
          <a:bodyPr vert="horz" wrap="square" lIns="91438" tIns="45719" rIns="91438" bIns="45719" numCol="1" anchor="ctr" anchorCtr="0" compatLnSpc="1">
            <a:prstTxWarp prst="textNoShape">
              <a:avLst/>
            </a:prstTxWarp>
          </a:bodyPr>
          <a:lstStyle>
            <a:lvl1pPr algn="r" eaLnBrk="1" hangingPunct="1">
              <a:defRPr sz="900">
                <a:solidFill>
                  <a:schemeClr val="accent2"/>
                </a:solidFill>
              </a:defRPr>
            </a:lvl1pPr>
          </a:lstStyle>
          <a:p>
            <a:fld id="{BD0AB609-994D-1C4A-AFB2-93F690D7CF98}" type="slidenum">
              <a:rPr lang="en-US"/>
              <a:pPr/>
              <a:t>‹#›</a:t>
            </a:fld>
            <a:endParaRPr lang="en-US"/>
          </a:p>
        </p:txBody>
      </p:sp>
    </p:spTree>
    <p:extLst>
      <p:ext uri="{BB962C8B-B14F-4D97-AF65-F5344CB8AC3E}">
        <p14:creationId xmlns:p14="http://schemas.microsoft.com/office/powerpoint/2010/main" val="2613122826"/>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Lst>
  <p:hf hdr="0" dt="0"/>
  <p:txStyles>
    <p:titleStyle>
      <a:lvl1pPr algn="l" defTabSz="457189" rtl="0" eaLnBrk="0" fontAlgn="base" hangingPunct="0">
        <a:spcBef>
          <a:spcPct val="0"/>
        </a:spcBef>
        <a:spcAft>
          <a:spcPct val="0"/>
        </a:spcAft>
        <a:defRPr sz="2800" kern="1200">
          <a:solidFill>
            <a:schemeClr val="accent1"/>
          </a:solidFill>
          <a:latin typeface="+mj-lt"/>
          <a:ea typeface="ＭＳ Ｐゴシック" charset="0"/>
          <a:cs typeface="+mj-cs"/>
        </a:defRPr>
      </a:lvl1pPr>
      <a:lvl2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2pPr>
      <a:lvl3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3pPr>
      <a:lvl4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4pPr>
      <a:lvl5pPr algn="l" defTabSz="457189" rtl="0" eaLnBrk="0" fontAlgn="base" hangingPunct="0">
        <a:spcBef>
          <a:spcPct val="0"/>
        </a:spcBef>
        <a:spcAft>
          <a:spcPct val="0"/>
        </a:spcAft>
        <a:defRPr sz="2800">
          <a:solidFill>
            <a:schemeClr val="accent1"/>
          </a:solidFill>
          <a:latin typeface="Arial" panose="020B0604020202020204" pitchFamily="34" charset="0"/>
          <a:ea typeface="ＭＳ Ｐゴシック" charset="0"/>
        </a:defRPr>
      </a:lvl5pPr>
      <a:lvl6pPr marL="457189" algn="l" defTabSz="457189" rtl="0" fontAlgn="base">
        <a:spcBef>
          <a:spcPct val="0"/>
        </a:spcBef>
        <a:spcAft>
          <a:spcPct val="0"/>
        </a:spcAft>
        <a:defRPr sz="2800">
          <a:solidFill>
            <a:schemeClr val="accent1"/>
          </a:solidFill>
          <a:latin typeface="Arial" panose="020B0604020202020204" pitchFamily="34" charset="0"/>
        </a:defRPr>
      </a:lvl6pPr>
      <a:lvl7pPr marL="914378" algn="l" defTabSz="457189" rtl="0" fontAlgn="base">
        <a:spcBef>
          <a:spcPct val="0"/>
        </a:spcBef>
        <a:spcAft>
          <a:spcPct val="0"/>
        </a:spcAft>
        <a:defRPr sz="2800">
          <a:solidFill>
            <a:schemeClr val="accent1"/>
          </a:solidFill>
          <a:latin typeface="Arial" panose="020B0604020202020204" pitchFamily="34" charset="0"/>
        </a:defRPr>
      </a:lvl7pPr>
      <a:lvl8pPr marL="1371566" algn="l" defTabSz="457189" rtl="0" fontAlgn="base">
        <a:spcBef>
          <a:spcPct val="0"/>
        </a:spcBef>
        <a:spcAft>
          <a:spcPct val="0"/>
        </a:spcAft>
        <a:defRPr sz="2800">
          <a:solidFill>
            <a:schemeClr val="accent1"/>
          </a:solidFill>
          <a:latin typeface="Arial" panose="020B0604020202020204" pitchFamily="34" charset="0"/>
        </a:defRPr>
      </a:lvl8pPr>
      <a:lvl9pPr marL="1828754" algn="l" defTabSz="457189" rtl="0" fontAlgn="base">
        <a:spcBef>
          <a:spcPct val="0"/>
        </a:spcBef>
        <a:spcAft>
          <a:spcPct val="0"/>
        </a:spcAft>
        <a:defRPr sz="2800">
          <a:solidFill>
            <a:schemeClr val="accent1"/>
          </a:solidFill>
          <a:latin typeface="Arial" panose="020B0604020202020204" pitchFamily="34" charset="0"/>
        </a:defRPr>
      </a:lvl9pPr>
    </p:titleStyle>
    <p:body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92024"/>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63449"/>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p:txBody>
      </p:sp>
      <p:sp>
        <p:nvSpPr>
          <p:cNvPr id="7" name="Slide Number Placeholder 6"/>
          <p:cNvSpPr>
            <a:spLocks noGrp="1"/>
          </p:cNvSpPr>
          <p:nvPr>
            <p:ph type="sldNum" sz="quarter" idx="4"/>
          </p:nvPr>
        </p:nvSpPr>
        <p:spPr>
          <a:xfrm>
            <a:off x="6858000" y="514350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pPr defTabSz="685800" eaLnBrk="1" fontAlgn="auto" hangingPunct="1">
              <a:spcBef>
                <a:spcPts val="0"/>
              </a:spcBef>
              <a:spcAft>
                <a:spcPts val="0"/>
              </a:spcAft>
            </a:pPr>
            <a:fld id="{3FD999D4-B456-9943-89B7-30D56181CE18}" type="slidenum">
              <a:rPr lang="en-US" smtClean="0">
                <a:solidFill>
                  <a:srgbClr val="000000"/>
                </a:solidFill>
              </a:rPr>
              <a:pPr defTabSz="685800" eaLnBrk="1" fontAlgn="auto" hangingPunct="1">
                <a:spcBef>
                  <a:spcPts val="0"/>
                </a:spcBef>
                <a:spcAft>
                  <a:spcPts val="0"/>
                </a:spcAft>
              </a:pPr>
              <a:t>‹#›</a:t>
            </a:fld>
            <a:endParaRPr lang="en-US" dirty="0">
              <a:solidFill>
                <a:srgbClr val="000000"/>
              </a:solidFill>
            </a:endParaRPr>
          </a:p>
        </p:txBody>
      </p:sp>
      <p:sp>
        <p:nvSpPr>
          <p:cNvPr id="9" name="Footer Placeholder 8"/>
          <p:cNvSpPr>
            <a:spLocks noGrp="1"/>
          </p:cNvSpPr>
          <p:nvPr>
            <p:ph type="ftr" sz="quarter" idx="3"/>
          </p:nvPr>
        </p:nvSpPr>
        <p:spPr>
          <a:xfrm>
            <a:off x="228600" y="514350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800" eaLnBrk="1" fontAlgn="auto" hangingPunct="1">
              <a:spcBef>
                <a:spcPts val="0"/>
              </a:spcBef>
              <a:spcAft>
                <a:spcPts val="0"/>
              </a:spcAft>
            </a:pPr>
            <a:r>
              <a:rPr lang="en-US">
                <a:solidFill>
                  <a:srgbClr val="000000"/>
                </a:solidFill>
              </a:rPr>
              <a:t>Think 2018 / DOC ID / Month XX, 2018 / © 2018 IBM Corporation</a:t>
            </a:r>
            <a:endParaRPr lang="en-US" dirty="0">
              <a:solidFill>
                <a:srgbClr val="000000"/>
              </a:solidFill>
            </a:endParaRPr>
          </a:p>
        </p:txBody>
      </p:sp>
    </p:spTree>
    <p:extLst>
      <p:ext uri="{BB962C8B-B14F-4D97-AF65-F5344CB8AC3E}">
        <p14:creationId xmlns:p14="http://schemas.microsoft.com/office/powerpoint/2010/main" val="1527471424"/>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 id="2147484787" r:id="rId29"/>
    <p:sldLayoutId id="2147484788" r:id="rId30"/>
    <p:sldLayoutId id="2147484789" r:id="rId31"/>
    <p:sldLayoutId id="2147484790" r:id="rId32"/>
    <p:sldLayoutId id="2147484791" r:id="rId33"/>
    <p:sldLayoutId id="2147484792" r:id="rId34"/>
    <p:sldLayoutId id="2147484793" r:id="rId35"/>
    <p:sldLayoutId id="2147484794" r:id="rId36"/>
    <p:sldLayoutId id="2147484795" r:id="rId37"/>
    <p:sldLayoutId id="2147484796" r:id="rId38"/>
    <p:sldLayoutId id="2147484797" r:id="rId39"/>
    <p:sldLayoutId id="2147484798" r:id="rId40"/>
    <p:sldLayoutId id="2147484799" r:id="rId41"/>
    <p:sldLayoutId id="2147484800" r:id="rId42"/>
    <p:sldLayoutId id="2147484801" r:id="rId43"/>
    <p:sldLayoutId id="2147484802" r:id="rId44"/>
    <p:sldLayoutId id="2147484803" r:id="rId45"/>
    <p:sldLayoutId id="2147484804" r:id="rId46"/>
    <p:sldLayoutId id="2147484805" r:id="rId47"/>
    <p:sldLayoutId id="2147484806" r:id="rId48"/>
    <p:sldLayoutId id="2147484807" r:id="rId49"/>
    <p:sldLayoutId id="2147484808" r:id="rId50"/>
    <p:sldLayoutId id="2147484809" r:id="rId51"/>
    <p:sldLayoutId id="2147484810" r:id="rId52"/>
  </p:sldLayoutIdLst>
  <p:hf sldNum="0" hdr="0" ftr="0" dt="0"/>
  <p:txStyles>
    <p:titleStyle>
      <a:lvl1pPr algn="l" defTabSz="45720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200"/>
        </a:spcBef>
        <a:spcAft>
          <a:spcPts val="1200"/>
        </a:spcAft>
        <a:buFont typeface="Arial"/>
        <a:buNone/>
        <a:defRPr sz="2400" kern="1200">
          <a:solidFill>
            <a:schemeClr val="tx1"/>
          </a:solidFill>
          <a:latin typeface="+mn-lt"/>
          <a:ea typeface="Arial" charset="0"/>
          <a:cs typeface="Arial" charset="0"/>
        </a:defRPr>
      </a:lvl1pPr>
      <a:lvl2pPr marL="228600" indent="-228600" algn="l" defTabSz="457200" rtl="0" eaLnBrk="1" latinLnBrk="0" hangingPunct="1">
        <a:lnSpc>
          <a:spcPct val="100000"/>
        </a:lnSpc>
        <a:spcBef>
          <a:spcPts val="600"/>
        </a:spcBef>
        <a:spcAft>
          <a:spcPts val="1200"/>
        </a:spcAft>
        <a:buFont typeface="Arial"/>
        <a:buChar char="–"/>
        <a:tabLst/>
        <a:defRPr sz="2400" kern="1200">
          <a:solidFill>
            <a:schemeClr val="tx1"/>
          </a:solidFill>
          <a:latin typeface="+mn-lt"/>
          <a:ea typeface="Arial" charset="0"/>
          <a:cs typeface="Arial" charset="0"/>
        </a:defRPr>
      </a:lvl2pPr>
      <a:lvl3pPr marL="514350" indent="-1714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3pPr>
      <a:lvl4pPr marL="800100" indent="-222250" algn="l" defTabSz="457200" rtl="0" eaLnBrk="1" latinLnBrk="0" hangingPunct="1">
        <a:lnSpc>
          <a:spcPct val="100000"/>
        </a:lnSpc>
        <a:spcBef>
          <a:spcPts val="0"/>
        </a:spcBef>
        <a:spcAft>
          <a:spcPts val="1200"/>
        </a:spcAft>
        <a:buFont typeface="Arial"/>
        <a:buChar char="–"/>
        <a:tabLst/>
        <a:defRPr sz="22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2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Cloud / DOC ID / Month XX, 2017 / © 2017 IBM Corporation</a:t>
            </a:r>
            <a:endParaRPr lang="en-US"/>
          </a:p>
        </p:txBody>
      </p:sp>
    </p:spTree>
    <p:extLst>
      <p:ext uri="{BB962C8B-B14F-4D97-AF65-F5344CB8AC3E}">
        <p14:creationId xmlns:p14="http://schemas.microsoft.com/office/powerpoint/2010/main" val="3106613047"/>
      </p:ext>
    </p:extLst>
  </p:cSld>
  <p:clrMap bg1="lt1" tx1="dk1" bg2="lt2" tx2="dk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 id="2147484824" r:id="rId12"/>
    <p:sldLayoutId id="2147484825" r:id="rId13"/>
    <p:sldLayoutId id="2147484826" r:id="rId14"/>
    <p:sldLayoutId id="2147484827" r:id="rId15"/>
    <p:sldLayoutId id="2147484828" r:id="rId16"/>
    <p:sldLayoutId id="2147484829" r:id="rId17"/>
    <p:sldLayoutId id="2147484830" r:id="rId18"/>
    <p:sldLayoutId id="2147484831" r:id="rId19"/>
    <p:sldLayoutId id="2147484832" r:id="rId20"/>
    <p:sldLayoutId id="2147484833" r:id="rId21"/>
    <p:sldLayoutId id="2147484834" r:id="rId22"/>
    <p:sldLayoutId id="2147484835" r:id="rId23"/>
    <p:sldLayoutId id="2147484836" r:id="rId24"/>
    <p:sldLayoutId id="2147484837" r:id="rId25"/>
    <p:sldLayoutId id="2147484838" r:id="rId26"/>
    <p:sldLayoutId id="2147484839" r:id="rId27"/>
    <p:sldLayoutId id="2147484840" r:id="rId28"/>
    <p:sldLayoutId id="2147484841" r:id="rId29"/>
    <p:sldLayoutId id="2147484842" r:id="rId30"/>
    <p:sldLayoutId id="2147484843" r:id="rId31"/>
    <p:sldLayoutId id="2147484844" r:id="rId32"/>
    <p:sldLayoutId id="2147484845" r:id="rId33"/>
    <p:sldLayoutId id="2147484846" r:id="rId34"/>
    <p:sldLayoutId id="2147484847" r:id="rId35"/>
    <p:sldLayoutId id="2147484848"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F86733E-D713-E943-9B13-0230D2F4A52F}" type="slidenum">
              <a:rPr lang="en-US" smtClean="0"/>
              <a:t>‹#›</a:t>
            </a:fld>
            <a:endParaRPr lang="en-US"/>
          </a:p>
        </p:txBody>
      </p:sp>
    </p:spTree>
    <p:extLst>
      <p:ext uri="{BB962C8B-B14F-4D97-AF65-F5344CB8AC3E}">
        <p14:creationId xmlns:p14="http://schemas.microsoft.com/office/powerpoint/2010/main" val="1810101364"/>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ibm.ent.box.com/s/cnm1yipiptiwxa4v62qq7o4eb7wh7ebz/file/343245598882"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5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0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6.xml"/><Relationship Id="rId5" Type="http://schemas.openxmlformats.org/officeDocument/2006/relationships/hyperlink" Target="https://www.ibm.com/cloud/agile-integration-architecture" TargetMode="Externa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35.wmf"/><Relationship Id="rId5" Type="http://schemas.openxmlformats.org/officeDocument/2006/relationships/oleObject" Target="../embeddings/oleObject1.bin"/><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0.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hyperlink" Target="http://ibm.biz/agile-integration-webinar" TargetMode="External"/><Relationship Id="rId13" Type="http://schemas.openxmlformats.org/officeDocument/2006/relationships/hyperlink" Target="https://developer.ibm.com/integration/blog" TargetMode="External"/><Relationship Id="rId3" Type="http://schemas.openxmlformats.org/officeDocument/2006/relationships/hyperlink" Target="https://ibm.biz/HybridIntRefArch" TargetMode="External"/><Relationship Id="rId7" Type="http://schemas.openxmlformats.org/officeDocument/2006/relationships/hyperlink" Target="http://ibm.biz/agile-integration" TargetMode="External"/><Relationship Id="rId12" Type="http://schemas.openxmlformats.org/officeDocument/2006/relationships/hyperlink" Target="https://developer.ibm.com/apiconnect/blog" TargetMode="External"/><Relationship Id="rId2" Type="http://schemas.openxmlformats.org/officeDocument/2006/relationships/notesSlide" Target="../notesSlides/notesSlide15.xml"/><Relationship Id="rId1" Type="http://schemas.openxmlformats.org/officeDocument/2006/relationships/slideLayout" Target="../slideLayouts/slideLayout116.xml"/><Relationship Id="rId6" Type="http://schemas.openxmlformats.org/officeDocument/2006/relationships/hyperlink" Target="http://ibm.biz/MicroservicesVsSoaWebinar" TargetMode="External"/><Relationship Id="rId11" Type="http://schemas.openxmlformats.org/officeDocument/2006/relationships/hyperlink" Target="http://ibm.biz/agile-integration-links" TargetMode="External"/><Relationship Id="rId5" Type="http://schemas.openxmlformats.org/officeDocument/2006/relationships/hyperlink" Target="https://ibm.biz/MicroservicesVsSoa" TargetMode="External"/><Relationship Id="rId10" Type="http://schemas.openxmlformats.org/officeDocument/2006/relationships/hyperlink" Target="http://ibm.biz/FateOfTheESBPaper" TargetMode="External"/><Relationship Id="rId4" Type="http://schemas.openxmlformats.org/officeDocument/2006/relationships/hyperlink" Target="http://ibm.biz/HybridIntRefArchYouTube" TargetMode="External"/><Relationship Id="rId9" Type="http://schemas.openxmlformats.org/officeDocument/2006/relationships/hyperlink" Target="http://ibm.biz/agile-integration-redbook" TargetMode="External"/><Relationship Id="rId14" Type="http://schemas.openxmlformats.org/officeDocument/2006/relationships/hyperlink" Target="https://developer.ibm.com/messaging/blo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hyperlink" Target="https://www.docker.com/what-container" TargetMode="Externa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7086600" y="5143500"/>
            <a:ext cx="2057400" cy="136525"/>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000000"/>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dirty="0">
              <a:ln>
                <a:noFill/>
              </a:ln>
              <a:solidFill>
                <a:srgbClr val="000000"/>
              </a:solidFill>
              <a:effectLst/>
              <a:uLnTx/>
              <a:uFillTx/>
              <a:latin typeface="IBM Plex Sans"/>
              <a:cs typeface="Arial" charset="0"/>
            </a:endParaRPr>
          </a:p>
        </p:txBody>
      </p:sp>
      <p:sp>
        <p:nvSpPr>
          <p:cNvPr id="8" name="Title 2"/>
          <p:cNvSpPr>
            <a:spLocks noGrp="1"/>
          </p:cNvSpPr>
          <p:nvPr>
            <p:ph type="title"/>
          </p:nvPr>
        </p:nvSpPr>
        <p:spPr>
          <a:xfrm>
            <a:off x="228600" y="108427"/>
            <a:ext cx="8001001" cy="1392205"/>
          </a:xfrm>
        </p:spPr>
        <p:txBody>
          <a:bodyPr/>
          <a:lstStyle/>
          <a:p>
            <a:pPr>
              <a:lnSpc>
                <a:spcPct val="120000"/>
              </a:lnSpc>
              <a:spcBef>
                <a:spcPts val="600"/>
              </a:spcBef>
              <a:spcAft>
                <a:spcPts val="600"/>
              </a:spcAft>
            </a:pPr>
            <a:r>
              <a:rPr lang="en-US" sz="3200" b="1" dirty="0"/>
              <a:t>Agile Integration Architecture</a:t>
            </a:r>
            <a:br>
              <a:rPr lang="en-US" sz="3200" dirty="0"/>
            </a:br>
            <a:r>
              <a:rPr lang="en-US" sz="3200" dirty="0"/>
              <a:t>Part 3: The benefits of containerization</a:t>
            </a:r>
            <a:br>
              <a:rPr lang="en-US" sz="1600" dirty="0"/>
            </a:br>
            <a:endParaRPr lang="en-US" sz="1400" dirty="0"/>
          </a:p>
        </p:txBody>
      </p:sp>
      <p:sp>
        <p:nvSpPr>
          <p:cNvPr id="6" name="Rectangle 5">
            <a:extLst>
              <a:ext uri="{FF2B5EF4-FFF2-40B4-BE49-F238E27FC236}">
                <a16:creationId xmlns:a16="http://schemas.microsoft.com/office/drawing/2014/main" id="{609562EE-849B-4F33-A6AD-05FF7A6CAA0A}"/>
              </a:ext>
            </a:extLst>
          </p:cNvPr>
          <p:cNvSpPr/>
          <p:nvPr/>
        </p:nvSpPr>
        <p:spPr>
          <a:xfrm>
            <a:off x="120112" y="3385014"/>
            <a:ext cx="2688771" cy="1169551"/>
          </a:xfrm>
          <a:prstGeom prst="rect">
            <a:avLst/>
          </a:prstGeom>
        </p:spPr>
        <p:txBody>
          <a:bodyPr wrap="square">
            <a:spAutoFit/>
          </a:bodyPr>
          <a:lstStyle/>
          <a:p>
            <a:pPr lvl="0">
              <a:defRPr/>
            </a:pPr>
            <a:r>
              <a:rPr lang="en-US" sz="1800" dirty="0">
                <a:solidFill>
                  <a:srgbClr val="FFFFFF"/>
                </a:solidFill>
              </a:rPr>
              <a:t>Kim Clark</a:t>
            </a:r>
          </a:p>
          <a:p>
            <a:pPr lvl="0">
              <a:defRPr/>
            </a:pPr>
            <a:r>
              <a:rPr lang="en-US" sz="1800" dirty="0">
                <a:solidFill>
                  <a:srgbClr val="FFFFFF"/>
                </a:solidFill>
              </a:rPr>
              <a:t>Integration Architect</a:t>
            </a:r>
          </a:p>
          <a:p>
            <a:pPr lvl="0">
              <a:defRPr/>
            </a:pPr>
            <a:r>
              <a:rPr lang="en-US" sz="1800" dirty="0">
                <a:solidFill>
                  <a:srgbClr val="FFFFFF"/>
                </a:solidFill>
              </a:rPr>
              <a:t>Integration Portfolio</a:t>
            </a:r>
            <a:br>
              <a:rPr lang="en-US" sz="1800" dirty="0">
                <a:solidFill>
                  <a:srgbClr val="FFFFFF"/>
                </a:solidFill>
              </a:rPr>
            </a:br>
            <a:endParaRPr kumimoji="0" lang="en-US" sz="16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7" name="Rectangle 6">
            <a:extLst>
              <a:ext uri="{FF2B5EF4-FFF2-40B4-BE49-F238E27FC236}">
                <a16:creationId xmlns:a16="http://schemas.microsoft.com/office/drawing/2014/main" id="{7021810D-18FE-674B-B16D-1926536B690D}"/>
              </a:ext>
            </a:extLst>
          </p:cNvPr>
          <p:cNvSpPr/>
          <p:nvPr/>
        </p:nvSpPr>
        <p:spPr>
          <a:xfrm>
            <a:off x="0" y="4556502"/>
            <a:ext cx="9144000" cy="586998"/>
          </a:xfrm>
          <a:prstGeom prst="rect">
            <a:avLst/>
          </a:prstGeom>
          <a:solidFill>
            <a:schemeClr val="bg2">
              <a:lumMod val="85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200" dirty="0">
                <a:solidFill>
                  <a:schemeClr val="tx1">
                    <a:lumMod val="65000"/>
                    <a:lumOff val="35000"/>
                  </a:schemeClr>
                </a:solidFill>
                <a:latin typeface="Arial"/>
                <a:cs typeface="Arial"/>
              </a:rPr>
              <a:t>Webinar recording</a:t>
            </a:r>
            <a:r>
              <a:rPr lang="en-US" sz="1200" dirty="0">
                <a:solidFill>
                  <a:schemeClr val="tx1">
                    <a:lumMod val="50000"/>
                    <a:lumOff val="50000"/>
                  </a:schemeClr>
                </a:solidFill>
                <a:latin typeface="Arial"/>
                <a:cs typeface="Arial"/>
              </a:rPr>
              <a:t>: </a:t>
            </a:r>
            <a:r>
              <a:rPr lang="en-US" u="sng" dirty="0">
                <a:hlinkClick r:id="rId3"/>
              </a:rPr>
              <a:t>https://ibm.ent.box.com</a:t>
            </a:r>
            <a:r>
              <a:rPr lang="en-US" u="sng">
                <a:hlinkClick r:id="rId3"/>
              </a:rPr>
              <a:t>/s/cnm1yipiptiwxa4v62qq7o4eb7wh7ebz/file/343245598882</a:t>
            </a:r>
            <a:r>
              <a:rPr lang="en-US" u="sng"/>
              <a:t> </a:t>
            </a:r>
            <a:endParaRPr lang="en-US" sz="1200" dirty="0">
              <a:solidFill>
                <a:schemeClr val="tx1">
                  <a:lumMod val="50000"/>
                  <a:lumOff val="50000"/>
                </a:schemeClr>
              </a:solidFill>
              <a:latin typeface="Arial"/>
              <a:cs typeface="Arial"/>
            </a:endParaRPr>
          </a:p>
        </p:txBody>
      </p:sp>
    </p:spTree>
    <p:extLst>
      <p:ext uri="{BB962C8B-B14F-4D97-AF65-F5344CB8AC3E}">
        <p14:creationId xmlns:p14="http://schemas.microsoft.com/office/powerpoint/2010/main" val="191022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17" y="124701"/>
            <a:ext cx="6417253" cy="536713"/>
          </a:xfrm>
        </p:spPr>
        <p:txBody>
          <a:bodyPr>
            <a:normAutofit fontScale="90000"/>
          </a:bodyPr>
          <a:lstStyle/>
          <a:p>
            <a:r>
              <a:rPr lang="en-GB" dirty="0"/>
              <a:t>Benefits of a container based strategy</a:t>
            </a:r>
            <a:endParaRPr lang="en-GB" sz="2325" dirty="0"/>
          </a:p>
        </p:txBody>
      </p:sp>
      <p:sp>
        <p:nvSpPr>
          <p:cNvPr id="5" name="TextBox 4">
            <a:extLst>
              <a:ext uri="{FF2B5EF4-FFF2-40B4-BE49-F238E27FC236}">
                <a16:creationId xmlns:a16="http://schemas.microsoft.com/office/drawing/2014/main" id="{9EBB298B-D4A7-BC46-AF8C-D6B8BA88972B}"/>
              </a:ext>
            </a:extLst>
          </p:cNvPr>
          <p:cNvSpPr txBox="1"/>
          <p:nvPr/>
        </p:nvSpPr>
        <p:spPr>
          <a:xfrm>
            <a:off x="0" y="4298586"/>
            <a:ext cx="9144000" cy="507831"/>
          </a:xfrm>
          <a:prstGeom prst="rect">
            <a:avLst/>
          </a:prstGeom>
          <a:noFill/>
        </p:spPr>
        <p:txBody>
          <a:bodyPr wrap="square" rtlCol="0">
            <a:spAutoFit/>
          </a:bodyPr>
          <a:lstStyle/>
          <a:p>
            <a:pPr algn="ctr"/>
            <a:r>
              <a:rPr lang="en-US" b="1" dirty="0">
                <a:solidFill>
                  <a:schemeClr val="tx1">
                    <a:lumMod val="75000"/>
                    <a:lumOff val="25000"/>
                  </a:schemeClr>
                </a:solidFill>
              </a:rPr>
              <a:t>Containerization is more than just a re-platforming exercise. </a:t>
            </a:r>
            <a:r>
              <a:rPr lang="en-US" dirty="0">
                <a:solidFill>
                  <a:schemeClr val="tx1">
                    <a:lumMod val="75000"/>
                    <a:lumOff val="25000"/>
                  </a:schemeClr>
                </a:solidFill>
              </a:rPr>
              <a:t>“lift and shift” will not bring the above benefits. </a:t>
            </a:r>
          </a:p>
          <a:p>
            <a:pPr algn="ctr"/>
            <a:r>
              <a:rPr lang="en-US" dirty="0">
                <a:solidFill>
                  <a:schemeClr val="tx1">
                    <a:lumMod val="75000"/>
                    <a:lumOff val="25000"/>
                  </a:schemeClr>
                </a:solidFill>
              </a:rPr>
              <a:t>Requires: </a:t>
            </a:r>
            <a:r>
              <a:rPr lang="en-US" i="1" dirty="0">
                <a:solidFill>
                  <a:schemeClr val="tx1">
                    <a:lumMod val="75000"/>
                    <a:lumOff val="25000"/>
                  </a:schemeClr>
                </a:solidFill>
              </a:rPr>
              <a:t>Fine-grained deployment, organizational decentralization, pipeline automation, disposable components…</a:t>
            </a:r>
          </a:p>
        </p:txBody>
      </p:sp>
      <p:graphicFrame>
        <p:nvGraphicFramePr>
          <p:cNvPr id="10" name="Diagram 9">
            <a:extLst>
              <a:ext uri="{FF2B5EF4-FFF2-40B4-BE49-F238E27FC236}">
                <a16:creationId xmlns:a16="http://schemas.microsoft.com/office/drawing/2014/main" id="{2641D47E-18D9-A74C-A149-1A44630C90A5}"/>
              </a:ext>
            </a:extLst>
          </p:cNvPr>
          <p:cNvGraphicFramePr/>
          <p:nvPr>
            <p:extLst>
              <p:ext uri="{D42A27DB-BD31-4B8C-83A1-F6EECF244321}">
                <p14:modId xmlns:p14="http://schemas.microsoft.com/office/powerpoint/2010/main" val="3590474186"/>
              </p:ext>
            </p:extLst>
          </p:nvPr>
        </p:nvGraphicFramePr>
        <p:xfrm>
          <a:off x="832586" y="1462214"/>
          <a:ext cx="7602753" cy="2589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B14D0B67-A627-0542-85C2-D73AD1873541}"/>
              </a:ext>
            </a:extLst>
          </p:cNvPr>
          <p:cNvGrpSpPr/>
          <p:nvPr/>
        </p:nvGrpSpPr>
        <p:grpSpPr>
          <a:xfrm>
            <a:off x="6790114" y="0"/>
            <a:ext cx="2353886" cy="1122561"/>
            <a:chOff x="2116335" y="1372"/>
            <a:chExt cx="1863328" cy="1211163"/>
          </a:xfrm>
        </p:grpSpPr>
        <p:sp>
          <p:nvSpPr>
            <p:cNvPr id="11" name="Rounded Rectangle 10">
              <a:extLst>
                <a:ext uri="{FF2B5EF4-FFF2-40B4-BE49-F238E27FC236}">
                  <a16:creationId xmlns:a16="http://schemas.microsoft.com/office/drawing/2014/main" id="{E98C949B-C644-BD4A-A028-E6C97163727D}"/>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68503D27-5229-2949-8C17-DEA58ACBD4CC}"/>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lvl="0" indent="0" algn="ctr" defTabSz="844550">
                <a:lnSpc>
                  <a:spcPct val="90000"/>
                </a:lnSpc>
                <a:spcBef>
                  <a:spcPct val="0"/>
                </a:spcBef>
                <a:spcAft>
                  <a:spcPct val="35000"/>
                </a:spcAft>
                <a:buNone/>
              </a:pPr>
              <a:r>
                <a:rPr lang="en-US" sz="1200" i="1" kern="1200" dirty="0">
                  <a:solidFill>
                    <a:schemeClr val="bg2"/>
                  </a:solidFill>
                </a:rPr>
                <a:t>Infrastructure &amp; Technology</a:t>
              </a:r>
            </a:p>
          </p:txBody>
        </p:sp>
      </p:grpSp>
      <p:sp>
        <p:nvSpPr>
          <p:cNvPr id="13" name="TextBox 12">
            <a:extLst>
              <a:ext uri="{FF2B5EF4-FFF2-40B4-BE49-F238E27FC236}">
                <a16:creationId xmlns:a16="http://schemas.microsoft.com/office/drawing/2014/main" id="{84B71388-9904-6248-AFEB-5FF7A2FAA827}"/>
              </a:ext>
            </a:extLst>
          </p:cNvPr>
          <p:cNvSpPr txBox="1"/>
          <p:nvPr/>
        </p:nvSpPr>
        <p:spPr>
          <a:xfrm>
            <a:off x="7036636" y="75516"/>
            <a:ext cx="1893194" cy="646331"/>
          </a:xfrm>
          <a:prstGeom prst="rect">
            <a:avLst/>
          </a:prstGeom>
          <a:noFill/>
        </p:spPr>
        <p:txBody>
          <a:bodyPr wrap="square" rtlCol="0">
            <a:spAutoFit/>
          </a:bodyPr>
          <a:lstStyle/>
          <a:p>
            <a:pPr algn="ctr"/>
            <a:r>
              <a:rPr lang="en-US" sz="1800" dirty="0">
                <a:solidFill>
                  <a:schemeClr val="bg2"/>
                </a:solidFill>
              </a:rPr>
              <a:t>Cloud native</a:t>
            </a:r>
          </a:p>
          <a:p>
            <a:pPr algn="ctr"/>
            <a:r>
              <a:rPr lang="en-US" sz="1800" dirty="0">
                <a:solidFill>
                  <a:schemeClr val="bg2"/>
                </a:solidFill>
              </a:rPr>
              <a:t>infrastructure</a:t>
            </a:r>
          </a:p>
        </p:txBody>
      </p:sp>
    </p:spTree>
    <p:extLst>
      <p:ext uri="{BB962C8B-B14F-4D97-AF65-F5344CB8AC3E}">
        <p14:creationId xmlns:p14="http://schemas.microsoft.com/office/powerpoint/2010/main" val="2223176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17" y="124701"/>
            <a:ext cx="6417253" cy="536713"/>
          </a:xfrm>
        </p:spPr>
        <p:txBody>
          <a:bodyPr>
            <a:normAutofit fontScale="90000"/>
          </a:bodyPr>
          <a:lstStyle/>
          <a:p>
            <a:r>
              <a:rPr lang="en-GB" dirty="0"/>
              <a:t>Benefits of a container based strategy</a:t>
            </a:r>
            <a:endParaRPr lang="en-GB" sz="2325" dirty="0"/>
          </a:p>
        </p:txBody>
      </p:sp>
      <p:sp>
        <p:nvSpPr>
          <p:cNvPr id="5" name="TextBox 4">
            <a:extLst>
              <a:ext uri="{FF2B5EF4-FFF2-40B4-BE49-F238E27FC236}">
                <a16:creationId xmlns:a16="http://schemas.microsoft.com/office/drawing/2014/main" id="{9EBB298B-D4A7-BC46-AF8C-D6B8BA88972B}"/>
              </a:ext>
            </a:extLst>
          </p:cNvPr>
          <p:cNvSpPr txBox="1"/>
          <p:nvPr/>
        </p:nvSpPr>
        <p:spPr>
          <a:xfrm>
            <a:off x="0" y="4298586"/>
            <a:ext cx="9144000" cy="507831"/>
          </a:xfrm>
          <a:prstGeom prst="rect">
            <a:avLst/>
          </a:prstGeom>
          <a:noFill/>
        </p:spPr>
        <p:txBody>
          <a:bodyPr wrap="square" rtlCol="0">
            <a:spAutoFit/>
          </a:bodyPr>
          <a:lstStyle/>
          <a:p>
            <a:pPr algn="ctr"/>
            <a:r>
              <a:rPr lang="en-US" b="1" dirty="0">
                <a:solidFill>
                  <a:schemeClr val="tx1">
                    <a:lumMod val="75000"/>
                    <a:lumOff val="25000"/>
                  </a:schemeClr>
                </a:solidFill>
              </a:rPr>
              <a:t>Containerization is more than just a re-platforming exercise. </a:t>
            </a:r>
            <a:r>
              <a:rPr lang="en-US" dirty="0">
                <a:solidFill>
                  <a:schemeClr val="tx1">
                    <a:lumMod val="75000"/>
                    <a:lumOff val="25000"/>
                  </a:schemeClr>
                </a:solidFill>
              </a:rPr>
              <a:t>“lift and shift” will not bring the above benefits. </a:t>
            </a:r>
          </a:p>
          <a:p>
            <a:pPr algn="ctr"/>
            <a:r>
              <a:rPr lang="en-US" dirty="0">
                <a:solidFill>
                  <a:schemeClr val="tx1">
                    <a:lumMod val="75000"/>
                    <a:lumOff val="25000"/>
                  </a:schemeClr>
                </a:solidFill>
              </a:rPr>
              <a:t>Requires: </a:t>
            </a:r>
            <a:r>
              <a:rPr lang="en-US" i="1" dirty="0">
                <a:solidFill>
                  <a:schemeClr val="tx1">
                    <a:lumMod val="75000"/>
                    <a:lumOff val="25000"/>
                  </a:schemeClr>
                </a:solidFill>
              </a:rPr>
              <a:t>Fine-grained deployment, organizational decentralization, pipeline automation, disposable components…</a:t>
            </a:r>
          </a:p>
        </p:txBody>
      </p:sp>
      <p:graphicFrame>
        <p:nvGraphicFramePr>
          <p:cNvPr id="10" name="Diagram 9">
            <a:extLst>
              <a:ext uri="{FF2B5EF4-FFF2-40B4-BE49-F238E27FC236}">
                <a16:creationId xmlns:a16="http://schemas.microsoft.com/office/drawing/2014/main" id="{2641D47E-18D9-A74C-A149-1A44630C90A5}"/>
              </a:ext>
            </a:extLst>
          </p:cNvPr>
          <p:cNvGraphicFramePr/>
          <p:nvPr/>
        </p:nvGraphicFramePr>
        <p:xfrm>
          <a:off x="832586" y="1462214"/>
          <a:ext cx="7602753" cy="25898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B14D0B67-A627-0542-85C2-D73AD1873541}"/>
              </a:ext>
            </a:extLst>
          </p:cNvPr>
          <p:cNvGrpSpPr/>
          <p:nvPr/>
        </p:nvGrpSpPr>
        <p:grpSpPr>
          <a:xfrm>
            <a:off x="6790114" y="0"/>
            <a:ext cx="2353886" cy="1122561"/>
            <a:chOff x="2116335" y="1372"/>
            <a:chExt cx="1863328" cy="1211163"/>
          </a:xfrm>
        </p:grpSpPr>
        <p:sp>
          <p:nvSpPr>
            <p:cNvPr id="11" name="Rounded Rectangle 10">
              <a:extLst>
                <a:ext uri="{FF2B5EF4-FFF2-40B4-BE49-F238E27FC236}">
                  <a16:creationId xmlns:a16="http://schemas.microsoft.com/office/drawing/2014/main" id="{E98C949B-C644-BD4A-A028-E6C97163727D}"/>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2" name="Rounded Rectangle 4">
              <a:extLst>
                <a:ext uri="{FF2B5EF4-FFF2-40B4-BE49-F238E27FC236}">
                  <a16:creationId xmlns:a16="http://schemas.microsoft.com/office/drawing/2014/main" id="{68503D27-5229-2949-8C17-DEA58ACBD4CC}"/>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lvl="0" indent="0" algn="ctr" defTabSz="844550">
                <a:lnSpc>
                  <a:spcPct val="90000"/>
                </a:lnSpc>
                <a:spcBef>
                  <a:spcPct val="0"/>
                </a:spcBef>
                <a:spcAft>
                  <a:spcPct val="35000"/>
                </a:spcAft>
                <a:buNone/>
              </a:pPr>
              <a:r>
                <a:rPr lang="en-US" sz="1200" i="1" kern="1200" dirty="0">
                  <a:solidFill>
                    <a:schemeClr val="bg2"/>
                  </a:solidFill>
                </a:rPr>
                <a:t>Infrastructure &amp; Technology</a:t>
              </a:r>
            </a:p>
          </p:txBody>
        </p:sp>
      </p:grpSp>
      <p:sp>
        <p:nvSpPr>
          <p:cNvPr id="13" name="TextBox 12">
            <a:extLst>
              <a:ext uri="{FF2B5EF4-FFF2-40B4-BE49-F238E27FC236}">
                <a16:creationId xmlns:a16="http://schemas.microsoft.com/office/drawing/2014/main" id="{84B71388-9904-6248-AFEB-5FF7A2FAA827}"/>
              </a:ext>
            </a:extLst>
          </p:cNvPr>
          <p:cNvSpPr txBox="1"/>
          <p:nvPr/>
        </p:nvSpPr>
        <p:spPr>
          <a:xfrm>
            <a:off x="7036636" y="75516"/>
            <a:ext cx="1893194" cy="646331"/>
          </a:xfrm>
          <a:prstGeom prst="rect">
            <a:avLst/>
          </a:prstGeom>
          <a:noFill/>
        </p:spPr>
        <p:txBody>
          <a:bodyPr wrap="square" rtlCol="0">
            <a:spAutoFit/>
          </a:bodyPr>
          <a:lstStyle/>
          <a:p>
            <a:pPr algn="ctr"/>
            <a:r>
              <a:rPr lang="en-US" sz="1800" dirty="0">
                <a:solidFill>
                  <a:schemeClr val="bg2"/>
                </a:solidFill>
              </a:rPr>
              <a:t>Cloud native</a:t>
            </a:r>
          </a:p>
          <a:p>
            <a:pPr algn="ctr"/>
            <a:r>
              <a:rPr lang="en-US" sz="1800" dirty="0">
                <a:solidFill>
                  <a:schemeClr val="bg2"/>
                </a:solidFill>
              </a:rPr>
              <a:t>infrastructure</a:t>
            </a:r>
          </a:p>
        </p:txBody>
      </p:sp>
      <p:sp>
        <p:nvSpPr>
          <p:cNvPr id="9" name="Rounded Rectangle 8">
            <a:extLst>
              <a:ext uri="{FF2B5EF4-FFF2-40B4-BE49-F238E27FC236}">
                <a16:creationId xmlns:a16="http://schemas.microsoft.com/office/drawing/2014/main" id="{DC2A1560-6C5A-AF4A-B80C-B9054F62F07E}"/>
              </a:ext>
            </a:extLst>
          </p:cNvPr>
          <p:cNvSpPr/>
          <p:nvPr/>
        </p:nvSpPr>
        <p:spPr>
          <a:xfrm>
            <a:off x="3562227" y="2762675"/>
            <a:ext cx="2155179" cy="1414689"/>
          </a:xfrm>
          <a:prstGeom prst="roundRect">
            <a:avLst>
              <a:gd name="adj" fmla="val 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19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6CFAB00-9F03-184B-B6CE-6EC6A39612A9}"/>
              </a:ext>
            </a:extLst>
          </p:cNvPr>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5B450290-23D3-2D4F-AB87-780AA41C0D26}" type="slidenum">
              <a:rPr kumimoji="0" lang="en-US" sz="900" b="0" i="0" u="none" strike="noStrike" kern="1200" cap="none" spc="0" normalizeH="0" baseline="0" noProof="0" smtClean="0">
                <a:ln>
                  <a:noFill/>
                </a:ln>
                <a:solidFill>
                  <a:srgbClr val="5AAAFA"/>
                </a:solidFill>
                <a:effectLst/>
                <a:uLnTx/>
                <a:uFillTx/>
                <a:latin typeface="Arial"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12</a:t>
            </a:fld>
            <a:endParaRPr kumimoji="0" lang="en-US" sz="900" b="0" i="0" u="none" strike="noStrike" kern="1200" cap="none" spc="0" normalizeH="0" baseline="0" noProof="0">
              <a:ln>
                <a:noFill/>
              </a:ln>
              <a:solidFill>
                <a:srgbClr val="5AAAFA"/>
              </a:solidFill>
              <a:effectLst/>
              <a:uLnTx/>
              <a:uFillTx/>
              <a:latin typeface="Arial" charset="0"/>
              <a:ea typeface="ＭＳ Ｐゴシック" charset="0"/>
              <a:cs typeface="Arial" charset="0"/>
            </a:endParaRPr>
          </a:p>
        </p:txBody>
      </p:sp>
      <p:sp>
        <p:nvSpPr>
          <p:cNvPr id="4" name="Title 3">
            <a:extLst>
              <a:ext uri="{FF2B5EF4-FFF2-40B4-BE49-F238E27FC236}">
                <a16:creationId xmlns:a16="http://schemas.microsoft.com/office/drawing/2014/main" id="{BCA11267-6D00-7F4D-9E14-1B40575E823C}"/>
              </a:ext>
            </a:extLst>
          </p:cNvPr>
          <p:cNvSpPr>
            <a:spLocks noGrp="1"/>
          </p:cNvSpPr>
          <p:nvPr>
            <p:ph type="title" idx="4294967295"/>
          </p:nvPr>
        </p:nvSpPr>
        <p:spPr>
          <a:xfrm>
            <a:off x="0" y="114300"/>
            <a:ext cx="8393113" cy="660400"/>
          </a:xfrm>
        </p:spPr>
        <p:txBody>
          <a:bodyPr/>
          <a:lstStyle/>
          <a:p>
            <a:pPr algn="ctr"/>
            <a:r>
              <a:rPr lang="en-US" sz="2400" dirty="0"/>
              <a:t>What skills and capabilities are required </a:t>
            </a:r>
            <a:br>
              <a:rPr lang="en-US" sz="2400" dirty="0"/>
            </a:br>
            <a:r>
              <a:rPr lang="en-US" sz="2400" dirty="0"/>
              <a:t>to get something into production?</a:t>
            </a:r>
          </a:p>
        </p:txBody>
      </p:sp>
      <p:sp>
        <p:nvSpPr>
          <p:cNvPr id="2" name="TextBox 1">
            <a:extLst>
              <a:ext uri="{FF2B5EF4-FFF2-40B4-BE49-F238E27FC236}">
                <a16:creationId xmlns:a16="http://schemas.microsoft.com/office/drawing/2014/main" id="{61727296-AF9E-574F-A65F-F43C227B86C6}"/>
              </a:ext>
            </a:extLst>
          </p:cNvPr>
          <p:cNvSpPr txBox="1"/>
          <p:nvPr/>
        </p:nvSpPr>
        <p:spPr>
          <a:xfrm>
            <a:off x="168276" y="973117"/>
            <a:ext cx="4724236" cy="3972257"/>
          </a:xfrm>
          <a:prstGeom prst="rect">
            <a:avLst/>
          </a:prstGeom>
          <a:noFill/>
        </p:spPr>
        <p:txBody>
          <a:bodyPr wrap="square" rtlCol="0">
            <a:normAutofit fontScale="85000" lnSpcReduction="20000"/>
          </a:bodyPr>
          <a:lstStyle/>
          <a:p>
            <a:pPr marL="285750" marR="0" lvl="0" indent="-285750" algn="l"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Author </a:t>
            </a: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artefacts </a:t>
            </a:r>
          </a:p>
          <a:p>
            <a:pPr marL="457189" marR="0" lvl="1"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(design, implement, maintain)</a:t>
            </a:r>
          </a:p>
          <a:p>
            <a:pPr marL="285750" marR="0" lvl="0" indent="-285750" algn="l"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Arrange </a:t>
            </a: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delivery </a:t>
            </a:r>
          </a:p>
          <a:p>
            <a:pPr marL="457189" marR="0" lvl="1"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(source control, install, compile, build, verify, test)</a:t>
            </a:r>
          </a:p>
          <a:p>
            <a:pPr marL="285750" marR="0" lvl="0" indent="-285750" algn="l"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Allocate </a:t>
            </a: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resources </a:t>
            </a:r>
          </a:p>
          <a:p>
            <a:pPr marL="457189" marR="0" lvl="1"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t>
            </a:r>
            <a:r>
              <a:rPr kumimoji="0" lang="en-US" sz="1800" b="0" i="0" u="none" strike="noStrike" kern="1200" cap="none" spc="0" normalizeH="0" baseline="0" noProof="0" dirty="0" err="1">
                <a:ln>
                  <a:noFill/>
                </a:ln>
                <a:solidFill>
                  <a:prstClr val="black"/>
                </a:solidFill>
                <a:effectLst/>
                <a:uLnTx/>
                <a:uFillTx/>
                <a:latin typeface="Arial" charset="0"/>
                <a:ea typeface="ＭＳ Ｐゴシック" charset="0"/>
                <a:cs typeface="Arial" charset="0"/>
              </a:rPr>
              <a:t>cpu</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memory, storage, connections)</a:t>
            </a:r>
          </a:p>
          <a:p>
            <a:pPr marL="285750" marR="0" lvl="0" indent="-285750" algn="l"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Configure </a:t>
            </a: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routing </a:t>
            </a:r>
          </a:p>
          <a:p>
            <a:pPr marL="457189" marR="0" lvl="1"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(load balancing, failover, traffic control, re-try, timeout, load shedding/shaping, request tracing)</a:t>
            </a:r>
          </a:p>
          <a:p>
            <a:pPr marL="285750" marR="0" lvl="0" indent="-285750" algn="l"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Enforce </a:t>
            </a: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security </a:t>
            </a:r>
          </a:p>
          <a:p>
            <a:pPr marL="457189" marR="0" lvl="1"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(authentication, access control, certificates, encryption, port provisioning)</a:t>
            </a:r>
          </a:p>
          <a:p>
            <a:pPr marL="285750" marR="0" lvl="0" indent="-285750" algn="l"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Perform </a:t>
            </a: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deployment</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a:t>
            </a:r>
          </a:p>
          <a:p>
            <a:pPr marL="457189" marR="0" lvl="1"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(scaling, distributed deploy, rolling update, A/B testing, blue/green deployment, canary releases) </a:t>
            </a:r>
          </a:p>
          <a:p>
            <a:pPr marL="285750" marR="0" lvl="0" indent="-285750" algn="l" defTabSz="457189"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Manage </a:t>
            </a: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operations </a:t>
            </a:r>
          </a:p>
          <a:p>
            <a:pPr marL="457189" marR="0" lvl="1"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(health checks, monitoring, tracing, log aggregation, quotas)</a:t>
            </a:r>
          </a:p>
        </p:txBody>
      </p:sp>
      <p:graphicFrame>
        <p:nvGraphicFramePr>
          <p:cNvPr id="23" name="Content Placeholder 4">
            <a:extLst>
              <a:ext uri="{FF2B5EF4-FFF2-40B4-BE49-F238E27FC236}">
                <a16:creationId xmlns:a16="http://schemas.microsoft.com/office/drawing/2014/main" id="{DA081DB4-7E1D-8048-877F-2D7E959A4D0A}"/>
              </a:ext>
            </a:extLst>
          </p:cNvPr>
          <p:cNvGraphicFramePr>
            <a:graphicFrameLocks/>
          </p:cNvGraphicFramePr>
          <p:nvPr>
            <p:extLst>
              <p:ext uri="{D42A27DB-BD31-4B8C-83A1-F6EECF244321}">
                <p14:modId xmlns:p14="http://schemas.microsoft.com/office/powerpoint/2010/main" val="3353486559"/>
              </p:ext>
            </p:extLst>
          </p:nvPr>
        </p:nvGraphicFramePr>
        <p:xfrm>
          <a:off x="5014686" y="1112982"/>
          <a:ext cx="3722914" cy="3692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4760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AD0B3F-2AD3-7647-BFF4-05F1A74F8158}"/>
              </a:ext>
            </a:extLst>
          </p:cNvPr>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2F63A97E-D605-DC42-8452-C14CD1FA87FA}" type="slidenum">
              <a:rPr kumimoji="0" lang="en-US" sz="900" b="0" i="0" u="none" strike="noStrike" kern="1200" cap="none" spc="0" normalizeH="0" baseline="0" noProof="0" smtClean="0">
                <a:ln>
                  <a:noFill/>
                </a:ln>
                <a:solidFill>
                  <a:srgbClr val="5AAAFA"/>
                </a:solidFill>
                <a:effectLst/>
                <a:uLnTx/>
                <a:uFillTx/>
                <a:latin typeface="Arial"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13</a:t>
            </a:fld>
            <a:endParaRPr kumimoji="0" lang="en-US" sz="900" b="0" i="0" u="none" strike="noStrike" kern="1200" cap="none" spc="0" normalizeH="0" baseline="0" noProof="0">
              <a:ln>
                <a:noFill/>
              </a:ln>
              <a:solidFill>
                <a:srgbClr val="5AAAFA"/>
              </a:solidFill>
              <a:effectLst/>
              <a:uLnTx/>
              <a:uFillTx/>
              <a:latin typeface="Arial" charset="0"/>
              <a:ea typeface="ＭＳ Ｐゴシック" charset="0"/>
              <a:cs typeface="Arial" charset="0"/>
            </a:endParaRPr>
          </a:p>
        </p:txBody>
      </p:sp>
      <p:graphicFrame>
        <p:nvGraphicFramePr>
          <p:cNvPr id="5" name="Content Placeholder 4">
            <a:extLst>
              <a:ext uri="{FF2B5EF4-FFF2-40B4-BE49-F238E27FC236}">
                <a16:creationId xmlns:a16="http://schemas.microsoft.com/office/drawing/2014/main" id="{F123C4EE-4AE1-EC4B-B500-1D6813F652EF}"/>
              </a:ext>
            </a:extLst>
          </p:cNvPr>
          <p:cNvGraphicFramePr>
            <a:graphicFrameLocks noGrp="1"/>
          </p:cNvGraphicFramePr>
          <p:nvPr>
            <p:ph idx="4294967295"/>
            <p:extLst>
              <p:ext uri="{D42A27DB-BD31-4B8C-83A1-F6EECF244321}">
                <p14:modId xmlns:p14="http://schemas.microsoft.com/office/powerpoint/2010/main" val="957437434"/>
              </p:ext>
            </p:extLst>
          </p:nvPr>
        </p:nvGraphicFramePr>
        <p:xfrm>
          <a:off x="5421313" y="901700"/>
          <a:ext cx="3722687" cy="3692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4">
            <a:extLst>
              <a:ext uri="{FF2B5EF4-FFF2-40B4-BE49-F238E27FC236}">
                <a16:creationId xmlns:a16="http://schemas.microsoft.com/office/drawing/2014/main" id="{D37E222E-35DF-5C4E-B570-ECBBA37BB56C}"/>
              </a:ext>
            </a:extLst>
          </p:cNvPr>
          <p:cNvGraphicFramePr>
            <a:graphicFrameLocks/>
          </p:cNvGraphicFramePr>
          <p:nvPr>
            <p:extLst>
              <p:ext uri="{D42A27DB-BD31-4B8C-83A1-F6EECF244321}">
                <p14:modId xmlns:p14="http://schemas.microsoft.com/office/powerpoint/2010/main" val="2446502891"/>
              </p:ext>
            </p:extLst>
          </p:nvPr>
        </p:nvGraphicFramePr>
        <p:xfrm>
          <a:off x="605246" y="901700"/>
          <a:ext cx="3722914" cy="36925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a:extLst>
              <a:ext uri="{FF2B5EF4-FFF2-40B4-BE49-F238E27FC236}">
                <a16:creationId xmlns:a16="http://schemas.microsoft.com/office/drawing/2014/main" id="{95AE4323-F078-7C4C-9A6A-995C833F3D50}"/>
              </a:ext>
            </a:extLst>
          </p:cNvPr>
          <p:cNvSpPr txBox="1"/>
          <p:nvPr/>
        </p:nvSpPr>
        <p:spPr>
          <a:xfrm>
            <a:off x="1238431" y="93031"/>
            <a:ext cx="2663934" cy="646331"/>
          </a:xfrm>
          <a:prstGeom prst="rect">
            <a:avLst/>
          </a:prstGeom>
          <a:noFill/>
        </p:spPr>
        <p:txBody>
          <a:bodyPr wrap="non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rial" charset="0"/>
                <a:ea typeface="ＭＳ Ｐゴシック" charset="0"/>
                <a:cs typeface="Arial" charset="0"/>
              </a:rPr>
              <a:t>Traditional infrastructure</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rial" charset="0"/>
                <a:ea typeface="ＭＳ Ｐゴシック" charset="0"/>
                <a:cs typeface="Arial" charset="0"/>
              </a:rPr>
              <a:t>(nurtured)</a:t>
            </a:r>
          </a:p>
        </p:txBody>
      </p:sp>
      <p:sp>
        <p:nvSpPr>
          <p:cNvPr id="8" name="TextBox 7">
            <a:extLst>
              <a:ext uri="{FF2B5EF4-FFF2-40B4-BE49-F238E27FC236}">
                <a16:creationId xmlns:a16="http://schemas.microsoft.com/office/drawing/2014/main" id="{0D4955DA-5109-C440-A3D8-1991ED8AF7C2}"/>
              </a:ext>
            </a:extLst>
          </p:cNvPr>
          <p:cNvSpPr txBox="1"/>
          <p:nvPr/>
        </p:nvSpPr>
        <p:spPr>
          <a:xfrm>
            <a:off x="5386491" y="109849"/>
            <a:ext cx="2877711" cy="646331"/>
          </a:xfrm>
          <a:prstGeom prst="rect">
            <a:avLst/>
          </a:prstGeom>
          <a:noFill/>
        </p:spPr>
        <p:txBody>
          <a:bodyPr wrap="non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rial" charset="0"/>
                <a:ea typeface="ＭＳ Ｐゴシック" charset="0"/>
                <a:cs typeface="Arial" charset="0"/>
              </a:rPr>
              <a:t>Cloud native infrastructure</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Arial" charset="0"/>
                <a:ea typeface="ＭＳ Ｐゴシック" charset="0"/>
                <a:cs typeface="Arial" charset="0"/>
              </a:rPr>
              <a:t>(disposable)</a:t>
            </a:r>
          </a:p>
        </p:txBody>
      </p:sp>
      <p:grpSp>
        <p:nvGrpSpPr>
          <p:cNvPr id="9" name="Group 8">
            <a:extLst>
              <a:ext uri="{FF2B5EF4-FFF2-40B4-BE49-F238E27FC236}">
                <a16:creationId xmlns:a16="http://schemas.microsoft.com/office/drawing/2014/main" id="{FC49045A-0C5F-F443-BD6C-2C4F3B6E4AFD}"/>
              </a:ext>
            </a:extLst>
          </p:cNvPr>
          <p:cNvGrpSpPr/>
          <p:nvPr/>
        </p:nvGrpSpPr>
        <p:grpSpPr>
          <a:xfrm>
            <a:off x="3458879" y="4107252"/>
            <a:ext cx="679582" cy="471012"/>
            <a:chOff x="2419721" y="2099274"/>
            <a:chExt cx="1307138" cy="893281"/>
          </a:xfrm>
          <a:scene3d>
            <a:camera prst="orthographicFront"/>
            <a:lightRig rig="chilly" dir="t"/>
          </a:scene3d>
        </p:grpSpPr>
        <p:sp>
          <p:nvSpPr>
            <p:cNvPr id="10" name="Oval 9">
              <a:extLst>
                <a:ext uri="{FF2B5EF4-FFF2-40B4-BE49-F238E27FC236}">
                  <a16:creationId xmlns:a16="http://schemas.microsoft.com/office/drawing/2014/main" id="{9072589B-D397-E541-A7C5-BEA877985AAE}"/>
                </a:ext>
              </a:extLst>
            </p:cNvPr>
            <p:cNvSpPr/>
            <p:nvPr/>
          </p:nvSpPr>
          <p:spPr>
            <a:xfrm>
              <a:off x="2419721" y="2099274"/>
              <a:ext cx="1307138" cy="893281"/>
            </a:xfrm>
            <a:prstGeom prst="ellipse">
              <a:avLst/>
            </a:prstGeom>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4AC201D3-45CD-4A4B-AB86-2C0A82ABC77C}"/>
                </a:ext>
              </a:extLst>
            </p:cNvPr>
            <p:cNvSpPr txBox="1"/>
            <p:nvPr/>
          </p:nvSpPr>
          <p:spPr>
            <a:xfrm>
              <a:off x="2611147" y="2230092"/>
              <a:ext cx="924286" cy="63164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577850" rtl="0" eaLnBrk="0" fontAlgn="base" latinLnBrk="0" hangingPunct="0">
                <a:lnSpc>
                  <a:spcPct val="90000"/>
                </a:lnSpc>
                <a:spcBef>
                  <a:spcPct val="0"/>
                </a:spcBef>
                <a:spcAft>
                  <a:spcPct val="3500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3" name="Oval 12">
            <a:extLst>
              <a:ext uri="{FF2B5EF4-FFF2-40B4-BE49-F238E27FC236}">
                <a16:creationId xmlns:a16="http://schemas.microsoft.com/office/drawing/2014/main" id="{9A590119-DAF4-A043-B5CC-96C3C5744619}"/>
              </a:ext>
            </a:extLst>
          </p:cNvPr>
          <p:cNvSpPr/>
          <p:nvPr/>
        </p:nvSpPr>
        <p:spPr>
          <a:xfrm>
            <a:off x="3458879" y="4626451"/>
            <a:ext cx="679582" cy="471012"/>
          </a:xfrm>
          <a:prstGeom prst="ellipse">
            <a:avLst/>
          </a:prstGeom>
          <a:solidFill>
            <a:schemeClr val="tx2">
              <a:lumMod val="75000"/>
            </a:schemeClr>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295E1025-33B4-AA46-8F9C-2E7661BF7EC8}"/>
              </a:ext>
            </a:extLst>
          </p:cNvPr>
          <p:cNvSpPr txBox="1"/>
          <p:nvPr/>
        </p:nvSpPr>
        <p:spPr>
          <a:xfrm>
            <a:off x="4138461" y="4153069"/>
            <a:ext cx="1499128" cy="307777"/>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Arial" charset="0"/>
                <a:ea typeface="ＭＳ Ｐゴシック" charset="0"/>
                <a:cs typeface="Arial" charset="0"/>
              </a:rPr>
              <a:t>Runtime specific</a:t>
            </a:r>
          </a:p>
        </p:txBody>
      </p:sp>
      <p:sp>
        <p:nvSpPr>
          <p:cNvPr id="16" name="TextBox 15">
            <a:extLst>
              <a:ext uri="{FF2B5EF4-FFF2-40B4-BE49-F238E27FC236}">
                <a16:creationId xmlns:a16="http://schemas.microsoft.com/office/drawing/2014/main" id="{9636BB12-216D-0646-8AFA-E803FA224BE7}"/>
              </a:ext>
            </a:extLst>
          </p:cNvPr>
          <p:cNvSpPr txBox="1"/>
          <p:nvPr/>
        </p:nvSpPr>
        <p:spPr>
          <a:xfrm>
            <a:off x="4138461" y="4739745"/>
            <a:ext cx="1826141" cy="307777"/>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Arial" charset="0"/>
                <a:ea typeface="ＭＳ Ｐゴシック" charset="0"/>
                <a:cs typeface="Arial" charset="0"/>
              </a:rPr>
              <a:t>Provided by platform</a:t>
            </a:r>
          </a:p>
        </p:txBody>
      </p:sp>
    </p:spTree>
    <p:extLst>
      <p:ext uri="{BB962C8B-B14F-4D97-AF65-F5344CB8AC3E}">
        <p14:creationId xmlns:p14="http://schemas.microsoft.com/office/powerpoint/2010/main" val="1508822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AD0B3F-2AD3-7647-BFF4-05F1A74F8158}"/>
              </a:ext>
            </a:extLst>
          </p:cNvPr>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2F63A97E-D605-DC42-8452-C14CD1FA87FA}" type="slidenum">
              <a:rPr kumimoji="0" lang="en-US" sz="900" b="0" i="0" u="none" strike="noStrike" kern="1200" cap="none" spc="0" normalizeH="0" baseline="0" noProof="0" smtClean="0">
                <a:ln>
                  <a:noFill/>
                </a:ln>
                <a:solidFill>
                  <a:srgbClr val="5AAAFA"/>
                </a:solidFill>
                <a:effectLst/>
                <a:uLnTx/>
                <a:uFillTx/>
                <a:latin typeface="Arial"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14</a:t>
            </a:fld>
            <a:endParaRPr kumimoji="0" lang="en-US" sz="900" b="0" i="0" u="none" strike="noStrike" kern="1200" cap="none" spc="0" normalizeH="0" baseline="0" noProof="0">
              <a:ln>
                <a:noFill/>
              </a:ln>
              <a:solidFill>
                <a:srgbClr val="5AAAFA"/>
              </a:solidFill>
              <a:effectLst/>
              <a:uLnTx/>
              <a:uFillTx/>
              <a:latin typeface="Arial" charset="0"/>
              <a:ea typeface="ＭＳ Ｐゴシック" charset="0"/>
              <a:cs typeface="Arial" charset="0"/>
            </a:endParaRPr>
          </a:p>
        </p:txBody>
      </p:sp>
      <p:sp>
        <p:nvSpPr>
          <p:cNvPr id="3" name="Title 2">
            <a:extLst>
              <a:ext uri="{FF2B5EF4-FFF2-40B4-BE49-F238E27FC236}">
                <a16:creationId xmlns:a16="http://schemas.microsoft.com/office/drawing/2014/main" id="{8545ED55-9995-A645-BE16-DAAB2B8C7483}"/>
              </a:ext>
            </a:extLst>
          </p:cNvPr>
          <p:cNvSpPr>
            <a:spLocks noGrp="1"/>
          </p:cNvSpPr>
          <p:nvPr>
            <p:ph type="title" idx="4294967295"/>
          </p:nvPr>
        </p:nvSpPr>
        <p:spPr>
          <a:xfrm>
            <a:off x="247650" y="-12700"/>
            <a:ext cx="8896350" cy="660400"/>
          </a:xfrm>
        </p:spPr>
        <p:txBody>
          <a:bodyPr/>
          <a:lstStyle/>
          <a:p>
            <a:r>
              <a:rPr lang="en-US" sz="2400" dirty="0">
                <a:solidFill>
                  <a:schemeClr val="tx1">
                    <a:lumMod val="65000"/>
                    <a:lumOff val="35000"/>
                  </a:schemeClr>
                </a:solidFill>
              </a:rPr>
              <a:t>What capabilities does the cloud platform provide to all runtimes</a:t>
            </a:r>
            <a:endParaRPr lang="en-US" sz="2400" dirty="0"/>
          </a:p>
        </p:txBody>
      </p:sp>
      <p:graphicFrame>
        <p:nvGraphicFramePr>
          <p:cNvPr id="5" name="Content Placeholder 4">
            <a:extLst>
              <a:ext uri="{FF2B5EF4-FFF2-40B4-BE49-F238E27FC236}">
                <a16:creationId xmlns:a16="http://schemas.microsoft.com/office/drawing/2014/main" id="{F123C4EE-4AE1-EC4B-B500-1D6813F652EF}"/>
              </a:ext>
            </a:extLst>
          </p:cNvPr>
          <p:cNvGraphicFramePr>
            <a:graphicFrameLocks noGrp="1"/>
          </p:cNvGraphicFramePr>
          <p:nvPr>
            <p:ph sz="half" idx="4294967295"/>
            <p:extLst>
              <p:ext uri="{D42A27DB-BD31-4B8C-83A1-F6EECF244321}">
                <p14:modId xmlns:p14="http://schemas.microsoft.com/office/powerpoint/2010/main" val="4061426552"/>
              </p:ext>
            </p:extLst>
          </p:nvPr>
        </p:nvGraphicFramePr>
        <p:xfrm>
          <a:off x="5084975" y="944563"/>
          <a:ext cx="4059025" cy="3000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Content Placeholder 16">
            <a:extLst>
              <a:ext uri="{FF2B5EF4-FFF2-40B4-BE49-F238E27FC236}">
                <a16:creationId xmlns:a16="http://schemas.microsoft.com/office/drawing/2014/main" id="{3703F086-C235-A44C-8ADA-6C4797221BB2}"/>
              </a:ext>
            </a:extLst>
          </p:cNvPr>
          <p:cNvSpPr>
            <a:spLocks noGrp="1"/>
          </p:cNvSpPr>
          <p:nvPr>
            <p:ph sz="half" idx="4294967295"/>
          </p:nvPr>
        </p:nvSpPr>
        <p:spPr>
          <a:xfrm>
            <a:off x="415714" y="563596"/>
            <a:ext cx="3643313" cy="4383039"/>
          </a:xfrm>
        </p:spPr>
        <p:txBody>
          <a:bodyPr>
            <a:noAutofit/>
          </a:bodyPr>
          <a:lstStyle/>
          <a:p>
            <a:pPr marL="0" indent="0">
              <a:spcAft>
                <a:spcPts val="0"/>
              </a:spcAft>
              <a:buNone/>
            </a:pPr>
            <a:r>
              <a:rPr lang="en-US" sz="1600" dirty="0"/>
              <a:t>Delivery</a:t>
            </a:r>
          </a:p>
          <a:p>
            <a:pPr marL="239706" lvl="1" indent="0">
              <a:spcAft>
                <a:spcPts val="0"/>
              </a:spcAft>
              <a:buNone/>
            </a:pPr>
            <a:r>
              <a:rPr lang="en-US" sz="1600" dirty="0"/>
              <a:t>e.g. Docker build, Jenkins, </a:t>
            </a:r>
            <a:r>
              <a:rPr lang="en-US" sz="1600" dirty="0" err="1"/>
              <a:t>Git</a:t>
            </a:r>
            <a:endParaRPr lang="en-US" sz="1600" dirty="0"/>
          </a:p>
          <a:p>
            <a:pPr marL="0" indent="0">
              <a:spcAft>
                <a:spcPts val="0"/>
              </a:spcAft>
              <a:buNone/>
            </a:pPr>
            <a:r>
              <a:rPr lang="en-US" sz="1600" dirty="0"/>
              <a:t>Resource allocation</a:t>
            </a:r>
          </a:p>
          <a:p>
            <a:pPr marL="239706" lvl="1" indent="0">
              <a:spcAft>
                <a:spcPts val="0"/>
              </a:spcAft>
              <a:buNone/>
            </a:pPr>
            <a:r>
              <a:rPr lang="en-US" sz="1600" dirty="0"/>
              <a:t>e.g. Kubernetes, Mesos</a:t>
            </a:r>
          </a:p>
          <a:p>
            <a:pPr marL="0" indent="0">
              <a:spcAft>
                <a:spcPts val="0"/>
              </a:spcAft>
              <a:buNone/>
            </a:pPr>
            <a:r>
              <a:rPr lang="en-US" sz="1600" dirty="0"/>
              <a:t>Deployment</a:t>
            </a:r>
          </a:p>
          <a:p>
            <a:pPr marL="239706" lvl="1" indent="0">
              <a:spcAft>
                <a:spcPts val="0"/>
              </a:spcAft>
              <a:buNone/>
            </a:pPr>
            <a:r>
              <a:rPr lang="en-US" sz="1600" dirty="0"/>
              <a:t>e.g. Kubernetes, Helm</a:t>
            </a:r>
          </a:p>
          <a:p>
            <a:pPr marL="0" indent="0">
              <a:spcAft>
                <a:spcPts val="0"/>
              </a:spcAft>
              <a:buNone/>
            </a:pPr>
            <a:r>
              <a:rPr lang="en-US" sz="1600" dirty="0"/>
              <a:t>Routing</a:t>
            </a:r>
          </a:p>
          <a:p>
            <a:pPr marL="239706" lvl="1" indent="0">
              <a:spcAft>
                <a:spcPts val="0"/>
              </a:spcAft>
              <a:buNone/>
            </a:pPr>
            <a:r>
              <a:rPr lang="en-US" sz="1600" dirty="0"/>
              <a:t>e.g. </a:t>
            </a:r>
            <a:r>
              <a:rPr lang="en-US" sz="1600" dirty="0" err="1"/>
              <a:t>Istio</a:t>
            </a:r>
            <a:r>
              <a:rPr lang="en-US" sz="1600" dirty="0"/>
              <a:t>, </a:t>
            </a:r>
            <a:r>
              <a:rPr lang="en-US" sz="1600" dirty="0" err="1"/>
              <a:t>Linkerd</a:t>
            </a:r>
            <a:endParaRPr lang="en-US" sz="1600" dirty="0"/>
          </a:p>
          <a:p>
            <a:pPr marL="0" indent="0">
              <a:spcAft>
                <a:spcPts val="0"/>
              </a:spcAft>
              <a:buNone/>
            </a:pPr>
            <a:r>
              <a:rPr lang="en-US" sz="1600" dirty="0"/>
              <a:t>Security</a:t>
            </a:r>
          </a:p>
          <a:p>
            <a:pPr marL="239706" lvl="1" indent="0">
              <a:spcAft>
                <a:spcPts val="0"/>
              </a:spcAft>
              <a:buNone/>
            </a:pPr>
            <a:r>
              <a:rPr lang="en-US" sz="1600" dirty="0"/>
              <a:t>e.g. Kubernetes/</a:t>
            </a:r>
            <a:r>
              <a:rPr lang="en-US" sz="1600" dirty="0" err="1"/>
              <a:t>Istio</a:t>
            </a:r>
            <a:r>
              <a:rPr lang="en-US" sz="1600" dirty="0"/>
              <a:t>/SPIFFE</a:t>
            </a:r>
          </a:p>
          <a:p>
            <a:pPr marL="0" indent="0">
              <a:spcAft>
                <a:spcPts val="0"/>
              </a:spcAft>
              <a:buNone/>
            </a:pPr>
            <a:r>
              <a:rPr lang="en-US" sz="1600" dirty="0"/>
              <a:t>Operations</a:t>
            </a:r>
          </a:p>
          <a:p>
            <a:pPr marL="239706" lvl="1" indent="0">
              <a:spcAft>
                <a:spcPts val="0"/>
              </a:spcAft>
              <a:buNone/>
            </a:pPr>
            <a:r>
              <a:rPr lang="en-US" sz="1600" dirty="0"/>
              <a:t>e.g. ELK stack</a:t>
            </a:r>
          </a:p>
          <a:p>
            <a:pPr marL="0" indent="0">
              <a:spcAft>
                <a:spcPts val="0"/>
              </a:spcAft>
              <a:buNone/>
            </a:pPr>
            <a:endParaRPr lang="en-US" sz="1600" dirty="0"/>
          </a:p>
        </p:txBody>
      </p:sp>
      <p:grpSp>
        <p:nvGrpSpPr>
          <p:cNvPr id="9" name="Group 8">
            <a:extLst>
              <a:ext uri="{FF2B5EF4-FFF2-40B4-BE49-F238E27FC236}">
                <a16:creationId xmlns:a16="http://schemas.microsoft.com/office/drawing/2014/main" id="{FC49045A-0C5F-F443-BD6C-2C4F3B6E4AFD}"/>
              </a:ext>
            </a:extLst>
          </p:cNvPr>
          <p:cNvGrpSpPr/>
          <p:nvPr/>
        </p:nvGrpSpPr>
        <p:grpSpPr>
          <a:xfrm>
            <a:off x="5591110" y="4126257"/>
            <a:ext cx="582403" cy="390293"/>
            <a:chOff x="2419721" y="2099274"/>
            <a:chExt cx="1307138" cy="893281"/>
          </a:xfrm>
          <a:scene3d>
            <a:camera prst="orthographicFront"/>
            <a:lightRig rig="chilly" dir="t"/>
          </a:scene3d>
        </p:grpSpPr>
        <p:sp>
          <p:nvSpPr>
            <p:cNvPr id="10" name="Oval 9">
              <a:extLst>
                <a:ext uri="{FF2B5EF4-FFF2-40B4-BE49-F238E27FC236}">
                  <a16:creationId xmlns:a16="http://schemas.microsoft.com/office/drawing/2014/main" id="{9072589B-D397-E541-A7C5-BEA877985AAE}"/>
                </a:ext>
              </a:extLst>
            </p:cNvPr>
            <p:cNvSpPr/>
            <p:nvPr/>
          </p:nvSpPr>
          <p:spPr>
            <a:xfrm>
              <a:off x="2419721" y="2099274"/>
              <a:ext cx="1307138" cy="893281"/>
            </a:xfrm>
            <a:prstGeom prst="ellipse">
              <a:avLst/>
            </a:prstGeom>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4">
              <a:extLst>
                <a:ext uri="{FF2B5EF4-FFF2-40B4-BE49-F238E27FC236}">
                  <a16:creationId xmlns:a16="http://schemas.microsoft.com/office/drawing/2014/main" id="{4AC201D3-45CD-4A4B-AB86-2C0A82ABC77C}"/>
                </a:ext>
              </a:extLst>
            </p:cNvPr>
            <p:cNvSpPr txBox="1"/>
            <p:nvPr/>
          </p:nvSpPr>
          <p:spPr>
            <a:xfrm>
              <a:off x="2611147" y="2230092"/>
              <a:ext cx="924286" cy="631645"/>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6510" tIns="16510" rIns="16510" bIns="16510" numCol="1" spcCol="1270" anchor="ctr" anchorCtr="0">
              <a:noAutofit/>
            </a:bodyPr>
            <a:lstStyle/>
            <a:p>
              <a:pPr marL="0" marR="0" lvl="0" indent="0" algn="ctr" defTabSz="577850" rtl="0" eaLnBrk="0" fontAlgn="base" latinLnBrk="0" hangingPunct="0">
                <a:lnSpc>
                  <a:spcPct val="90000"/>
                </a:lnSpc>
                <a:spcBef>
                  <a:spcPct val="0"/>
                </a:spcBef>
                <a:spcAft>
                  <a:spcPct val="3500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13" name="Oval 12">
            <a:extLst>
              <a:ext uri="{FF2B5EF4-FFF2-40B4-BE49-F238E27FC236}">
                <a16:creationId xmlns:a16="http://schemas.microsoft.com/office/drawing/2014/main" id="{9A590119-DAF4-A043-B5CC-96C3C5744619}"/>
              </a:ext>
            </a:extLst>
          </p:cNvPr>
          <p:cNvSpPr/>
          <p:nvPr/>
        </p:nvSpPr>
        <p:spPr>
          <a:xfrm>
            <a:off x="5591110" y="4556342"/>
            <a:ext cx="582403" cy="390293"/>
          </a:xfrm>
          <a:prstGeom prst="ellipse">
            <a:avLst/>
          </a:prstGeom>
          <a:solidFill>
            <a:schemeClr val="tx2">
              <a:lumMod val="75000"/>
            </a:schemeClr>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TextBox 14">
            <a:extLst>
              <a:ext uri="{FF2B5EF4-FFF2-40B4-BE49-F238E27FC236}">
                <a16:creationId xmlns:a16="http://schemas.microsoft.com/office/drawing/2014/main" id="{295E1025-33B4-AA46-8F9C-2E7661BF7EC8}"/>
              </a:ext>
            </a:extLst>
          </p:cNvPr>
          <p:cNvSpPr txBox="1"/>
          <p:nvPr/>
        </p:nvSpPr>
        <p:spPr>
          <a:xfrm>
            <a:off x="6171885" y="4190612"/>
            <a:ext cx="1533019" cy="276999"/>
          </a:xfrm>
          <a:prstGeom prst="rect">
            <a:avLst/>
          </a:prstGeom>
          <a:noFill/>
        </p:spPr>
        <p:txBody>
          <a:bodyPr wrap="squar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Arial" charset="0"/>
                <a:ea typeface="ＭＳ Ｐゴシック" charset="0"/>
                <a:cs typeface="Arial" charset="0"/>
              </a:rPr>
              <a:t>Runtime specific</a:t>
            </a:r>
          </a:p>
        </p:txBody>
      </p:sp>
      <p:sp>
        <p:nvSpPr>
          <p:cNvPr id="16" name="TextBox 15">
            <a:extLst>
              <a:ext uri="{FF2B5EF4-FFF2-40B4-BE49-F238E27FC236}">
                <a16:creationId xmlns:a16="http://schemas.microsoft.com/office/drawing/2014/main" id="{9636BB12-216D-0646-8AFA-E803FA224BE7}"/>
              </a:ext>
            </a:extLst>
          </p:cNvPr>
          <p:cNvSpPr txBox="1"/>
          <p:nvPr/>
        </p:nvSpPr>
        <p:spPr>
          <a:xfrm>
            <a:off x="6173513" y="4603647"/>
            <a:ext cx="1592103" cy="276999"/>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Arial" charset="0"/>
                <a:ea typeface="ＭＳ Ｐゴシック" charset="0"/>
                <a:cs typeface="Arial" charset="0"/>
              </a:rPr>
              <a:t>Provided by platform</a:t>
            </a:r>
          </a:p>
        </p:txBody>
      </p:sp>
    </p:spTree>
    <p:extLst>
      <p:ext uri="{BB962C8B-B14F-4D97-AF65-F5344CB8AC3E}">
        <p14:creationId xmlns:p14="http://schemas.microsoft.com/office/powerpoint/2010/main" val="439000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E901780-D5CB-B848-B9DE-56BB514B99EF}"/>
              </a:ext>
            </a:extLst>
          </p:cNvPr>
          <p:cNvSpPr/>
          <p:nvPr/>
        </p:nvSpPr>
        <p:spPr>
          <a:xfrm>
            <a:off x="3238494" y="1425435"/>
            <a:ext cx="881272" cy="1784904"/>
          </a:xfrm>
          <a:prstGeom prst="rect">
            <a:avLst/>
          </a:prstGeom>
          <a:solidFill>
            <a:schemeClr val="tx2">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HA2</a:t>
            </a:r>
          </a:p>
        </p:txBody>
      </p:sp>
      <p:sp>
        <p:nvSpPr>
          <p:cNvPr id="9" name="Rectangle 8">
            <a:extLst>
              <a:ext uri="{FF2B5EF4-FFF2-40B4-BE49-F238E27FC236}">
                <a16:creationId xmlns:a16="http://schemas.microsoft.com/office/drawing/2014/main" id="{727F3676-37F7-0B46-969D-20A7778CBD70}"/>
              </a:ext>
            </a:extLst>
          </p:cNvPr>
          <p:cNvSpPr/>
          <p:nvPr/>
        </p:nvSpPr>
        <p:spPr>
          <a:xfrm>
            <a:off x="2267773" y="1425435"/>
            <a:ext cx="881272" cy="1784904"/>
          </a:xfrm>
          <a:prstGeom prst="rect">
            <a:avLst/>
          </a:prstGeom>
          <a:solidFill>
            <a:schemeClr val="tx2">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HA1</a:t>
            </a:r>
          </a:p>
        </p:txBody>
      </p:sp>
      <p:sp>
        <p:nvSpPr>
          <p:cNvPr id="12" name="Rectangle 11">
            <a:extLst>
              <a:ext uri="{FF2B5EF4-FFF2-40B4-BE49-F238E27FC236}">
                <a16:creationId xmlns:a16="http://schemas.microsoft.com/office/drawing/2014/main" id="{73CDCDE0-C83F-054A-A3BA-416041168F8A}"/>
              </a:ext>
            </a:extLst>
          </p:cNvPr>
          <p:cNvSpPr/>
          <p:nvPr/>
        </p:nvSpPr>
        <p:spPr>
          <a:xfrm>
            <a:off x="4363275" y="1425435"/>
            <a:ext cx="881272" cy="1784904"/>
          </a:xfrm>
          <a:prstGeom prst="rect">
            <a:avLst/>
          </a:prstGeom>
          <a:solidFill>
            <a:schemeClr val="tx2">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DR1</a:t>
            </a:r>
          </a:p>
        </p:txBody>
      </p:sp>
      <p:sp>
        <p:nvSpPr>
          <p:cNvPr id="28" name="Rectangle 27">
            <a:extLst>
              <a:ext uri="{FF2B5EF4-FFF2-40B4-BE49-F238E27FC236}">
                <a16:creationId xmlns:a16="http://schemas.microsoft.com/office/drawing/2014/main" id="{285FD8BB-F2C4-7B48-A688-D5E94C5D0442}"/>
              </a:ext>
            </a:extLst>
          </p:cNvPr>
          <p:cNvSpPr/>
          <p:nvPr/>
        </p:nvSpPr>
        <p:spPr>
          <a:xfrm>
            <a:off x="5360500" y="1425435"/>
            <a:ext cx="881272" cy="1784904"/>
          </a:xfrm>
          <a:prstGeom prst="rect">
            <a:avLst/>
          </a:prstGeom>
          <a:solidFill>
            <a:schemeClr val="tx2">
              <a:lumMod val="75000"/>
            </a:schemeClr>
          </a:solidFill>
          <a:ln>
            <a:noFill/>
          </a:ln>
        </p:spPr>
        <p:style>
          <a:lnRef idx="1">
            <a:schemeClr val="accent3"/>
          </a:lnRef>
          <a:fillRef idx="2">
            <a:schemeClr val="accent3"/>
          </a:fillRef>
          <a:effectRef idx="1">
            <a:schemeClr val="accent3"/>
          </a:effectRef>
          <a:fontRef idx="minor">
            <a:schemeClr val="dk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DR2</a:t>
            </a:r>
          </a:p>
        </p:txBody>
      </p:sp>
      <p:cxnSp>
        <p:nvCxnSpPr>
          <p:cNvPr id="389" name="Straight Connector 388">
            <a:extLst>
              <a:ext uri="{FF2B5EF4-FFF2-40B4-BE49-F238E27FC236}">
                <a16:creationId xmlns:a16="http://schemas.microsoft.com/office/drawing/2014/main" id="{DF43AC3A-922D-1545-8602-D32538C11D9D}"/>
              </a:ext>
            </a:extLst>
          </p:cNvPr>
          <p:cNvCxnSpPr>
            <a:cxnSpLocks/>
          </p:cNvCxnSpPr>
          <p:nvPr/>
        </p:nvCxnSpPr>
        <p:spPr>
          <a:xfrm>
            <a:off x="4261402" y="810705"/>
            <a:ext cx="0" cy="2969443"/>
          </a:xfrm>
          <a:prstGeom prst="line">
            <a:avLst/>
          </a:prstGeom>
          <a:ln w="15875">
            <a:solidFill>
              <a:schemeClr val="tx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4E49652-9DE3-514C-9E14-3C2E82DE6C29}"/>
              </a:ext>
            </a:extLst>
          </p:cNvPr>
          <p:cNvSpPr/>
          <p:nvPr/>
        </p:nvSpPr>
        <p:spPr>
          <a:xfrm>
            <a:off x="2337348" y="866873"/>
            <a:ext cx="752064" cy="16514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Load bal.</a:t>
            </a:r>
          </a:p>
        </p:txBody>
      </p:sp>
      <p:sp>
        <p:nvSpPr>
          <p:cNvPr id="4" name="Rectangle 3">
            <a:extLst>
              <a:ext uri="{FF2B5EF4-FFF2-40B4-BE49-F238E27FC236}">
                <a16:creationId xmlns:a16="http://schemas.microsoft.com/office/drawing/2014/main" id="{D32520D2-4F2E-2C47-AB13-1B8B9738EBA8}"/>
              </a:ext>
            </a:extLst>
          </p:cNvPr>
          <p:cNvSpPr/>
          <p:nvPr/>
        </p:nvSpPr>
        <p:spPr>
          <a:xfrm>
            <a:off x="3314693" y="866873"/>
            <a:ext cx="752064" cy="16514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Load bal.</a:t>
            </a:r>
          </a:p>
        </p:txBody>
      </p:sp>
      <p:sp>
        <p:nvSpPr>
          <p:cNvPr id="5" name="Rectangle 4">
            <a:extLst>
              <a:ext uri="{FF2B5EF4-FFF2-40B4-BE49-F238E27FC236}">
                <a16:creationId xmlns:a16="http://schemas.microsoft.com/office/drawing/2014/main" id="{61809317-BF0F-A646-BD67-741B360A34AE}"/>
              </a:ext>
            </a:extLst>
          </p:cNvPr>
          <p:cNvSpPr/>
          <p:nvPr/>
        </p:nvSpPr>
        <p:spPr>
          <a:xfrm>
            <a:off x="2396982" y="1573697"/>
            <a:ext cx="616227" cy="5930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P1</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1CA2D593-E9FA-3840-A9C9-F0DE5D490169}"/>
              </a:ext>
            </a:extLst>
          </p:cNvPr>
          <p:cNvSpPr/>
          <p:nvPr/>
        </p:nvSpPr>
        <p:spPr>
          <a:xfrm>
            <a:off x="3371016" y="2241272"/>
            <a:ext cx="616227" cy="5930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P1</a:t>
            </a:r>
          </a:p>
        </p:txBody>
      </p:sp>
      <p:sp>
        <p:nvSpPr>
          <p:cNvPr id="7" name="Rectangle 6">
            <a:extLst>
              <a:ext uri="{FF2B5EF4-FFF2-40B4-BE49-F238E27FC236}">
                <a16:creationId xmlns:a16="http://schemas.microsoft.com/office/drawing/2014/main" id="{AE37BA54-B280-AE45-8464-826A9F6B32C5}"/>
              </a:ext>
            </a:extLst>
          </p:cNvPr>
          <p:cNvSpPr/>
          <p:nvPr/>
        </p:nvSpPr>
        <p:spPr>
          <a:xfrm>
            <a:off x="3371015" y="1550501"/>
            <a:ext cx="616227" cy="5930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P2</a:t>
            </a:r>
          </a:p>
        </p:txBody>
      </p:sp>
      <p:sp>
        <p:nvSpPr>
          <p:cNvPr id="8" name="Rectangle 7">
            <a:extLst>
              <a:ext uri="{FF2B5EF4-FFF2-40B4-BE49-F238E27FC236}">
                <a16:creationId xmlns:a16="http://schemas.microsoft.com/office/drawing/2014/main" id="{711E84B7-412C-3A47-8717-F6AA42B364A0}"/>
              </a:ext>
            </a:extLst>
          </p:cNvPr>
          <p:cNvSpPr/>
          <p:nvPr/>
        </p:nvSpPr>
        <p:spPr>
          <a:xfrm>
            <a:off x="2396981" y="2241272"/>
            <a:ext cx="616227" cy="5930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P2</a:t>
            </a:r>
          </a:p>
        </p:txBody>
      </p:sp>
      <p:sp>
        <p:nvSpPr>
          <p:cNvPr id="13" name="Rectangle 12">
            <a:extLst>
              <a:ext uri="{FF2B5EF4-FFF2-40B4-BE49-F238E27FC236}">
                <a16:creationId xmlns:a16="http://schemas.microsoft.com/office/drawing/2014/main" id="{990B1CE5-D041-CA47-8F18-8B521DA47F9D}"/>
              </a:ext>
            </a:extLst>
          </p:cNvPr>
          <p:cNvSpPr/>
          <p:nvPr/>
        </p:nvSpPr>
        <p:spPr>
          <a:xfrm>
            <a:off x="4495797" y="2241272"/>
            <a:ext cx="616227" cy="5930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D2</a:t>
            </a:r>
          </a:p>
        </p:txBody>
      </p:sp>
      <p:sp>
        <p:nvSpPr>
          <p:cNvPr id="15" name="Rectangle 14">
            <a:extLst>
              <a:ext uri="{FF2B5EF4-FFF2-40B4-BE49-F238E27FC236}">
                <a16:creationId xmlns:a16="http://schemas.microsoft.com/office/drawing/2014/main" id="{DAFDA730-608B-7E47-AEC8-D48D748D9FE1}"/>
              </a:ext>
            </a:extLst>
          </p:cNvPr>
          <p:cNvSpPr/>
          <p:nvPr/>
        </p:nvSpPr>
        <p:spPr>
          <a:xfrm>
            <a:off x="4495797" y="1550501"/>
            <a:ext cx="616227" cy="5930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D1</a:t>
            </a:r>
          </a:p>
        </p:txBody>
      </p:sp>
      <p:sp>
        <p:nvSpPr>
          <p:cNvPr id="29" name="Rectangle 28">
            <a:extLst>
              <a:ext uri="{FF2B5EF4-FFF2-40B4-BE49-F238E27FC236}">
                <a16:creationId xmlns:a16="http://schemas.microsoft.com/office/drawing/2014/main" id="{2BA60F13-71DC-554D-86C1-9A16D64031E4}"/>
              </a:ext>
            </a:extLst>
          </p:cNvPr>
          <p:cNvSpPr/>
          <p:nvPr/>
        </p:nvSpPr>
        <p:spPr>
          <a:xfrm>
            <a:off x="5493022" y="2241272"/>
            <a:ext cx="616227" cy="5930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D1</a:t>
            </a:r>
          </a:p>
        </p:txBody>
      </p:sp>
      <p:sp>
        <p:nvSpPr>
          <p:cNvPr id="30" name="Rectangle 29">
            <a:extLst>
              <a:ext uri="{FF2B5EF4-FFF2-40B4-BE49-F238E27FC236}">
                <a16:creationId xmlns:a16="http://schemas.microsoft.com/office/drawing/2014/main" id="{196DD4AB-70F8-6145-B5F2-5AB473083782}"/>
              </a:ext>
            </a:extLst>
          </p:cNvPr>
          <p:cNvSpPr/>
          <p:nvPr/>
        </p:nvSpPr>
        <p:spPr>
          <a:xfrm>
            <a:off x="5493022" y="1550501"/>
            <a:ext cx="616227" cy="59303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D2</a:t>
            </a:r>
          </a:p>
        </p:txBody>
      </p:sp>
      <p:sp>
        <p:nvSpPr>
          <p:cNvPr id="287" name="Rectangle 286">
            <a:extLst>
              <a:ext uri="{FF2B5EF4-FFF2-40B4-BE49-F238E27FC236}">
                <a16:creationId xmlns:a16="http://schemas.microsoft.com/office/drawing/2014/main" id="{73AA83D4-550B-F54B-AEAB-5FA502120703}"/>
              </a:ext>
            </a:extLst>
          </p:cNvPr>
          <p:cNvSpPr/>
          <p:nvPr/>
        </p:nvSpPr>
        <p:spPr>
          <a:xfrm>
            <a:off x="4436158" y="850298"/>
            <a:ext cx="752064" cy="16514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Load bal.</a:t>
            </a:r>
          </a:p>
        </p:txBody>
      </p:sp>
      <p:sp>
        <p:nvSpPr>
          <p:cNvPr id="288" name="Rectangle 287">
            <a:extLst>
              <a:ext uri="{FF2B5EF4-FFF2-40B4-BE49-F238E27FC236}">
                <a16:creationId xmlns:a16="http://schemas.microsoft.com/office/drawing/2014/main" id="{FE8A522B-27B6-3541-9C2C-078FCC46D2CB}"/>
              </a:ext>
            </a:extLst>
          </p:cNvPr>
          <p:cNvSpPr/>
          <p:nvPr/>
        </p:nvSpPr>
        <p:spPr>
          <a:xfrm>
            <a:off x="5425924" y="866873"/>
            <a:ext cx="752064" cy="16514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Load bal.</a:t>
            </a:r>
          </a:p>
        </p:txBody>
      </p:sp>
      <p:sp>
        <p:nvSpPr>
          <p:cNvPr id="391" name="Rectangle 390">
            <a:extLst>
              <a:ext uri="{FF2B5EF4-FFF2-40B4-BE49-F238E27FC236}">
                <a16:creationId xmlns:a16="http://schemas.microsoft.com/office/drawing/2014/main" id="{706EE596-471D-1F46-894F-823A4853152C}"/>
              </a:ext>
            </a:extLst>
          </p:cNvPr>
          <p:cNvSpPr/>
          <p:nvPr/>
        </p:nvSpPr>
        <p:spPr>
          <a:xfrm>
            <a:off x="1013791" y="1890931"/>
            <a:ext cx="983969" cy="5068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Deployment Manager</a:t>
            </a:r>
          </a:p>
        </p:txBody>
      </p:sp>
      <p:sp>
        <p:nvSpPr>
          <p:cNvPr id="392" name="Rectangle 391">
            <a:extLst>
              <a:ext uri="{FF2B5EF4-FFF2-40B4-BE49-F238E27FC236}">
                <a16:creationId xmlns:a16="http://schemas.microsoft.com/office/drawing/2014/main" id="{C8FD4614-054C-2E4B-A2DC-36B67F803570}"/>
              </a:ext>
            </a:extLst>
          </p:cNvPr>
          <p:cNvSpPr/>
          <p:nvPr/>
        </p:nvSpPr>
        <p:spPr>
          <a:xfrm>
            <a:off x="2785436" y="3248225"/>
            <a:ext cx="821635" cy="4526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HA</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Manager</a:t>
            </a:r>
          </a:p>
        </p:txBody>
      </p:sp>
      <p:sp>
        <p:nvSpPr>
          <p:cNvPr id="393" name="Rectangle 392">
            <a:extLst>
              <a:ext uri="{FF2B5EF4-FFF2-40B4-BE49-F238E27FC236}">
                <a16:creationId xmlns:a16="http://schemas.microsoft.com/office/drawing/2014/main" id="{B30AED7E-222D-5A4B-B82A-A55D34268229}"/>
              </a:ext>
            </a:extLst>
          </p:cNvPr>
          <p:cNvSpPr/>
          <p:nvPr/>
        </p:nvSpPr>
        <p:spPr>
          <a:xfrm>
            <a:off x="560276" y="3300617"/>
            <a:ext cx="983969" cy="64811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Compile/</a:t>
            </a:r>
          </a:p>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Build</a:t>
            </a:r>
          </a:p>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Process</a:t>
            </a:r>
          </a:p>
        </p:txBody>
      </p:sp>
      <p:sp>
        <p:nvSpPr>
          <p:cNvPr id="394" name="Rectangle 393">
            <a:extLst>
              <a:ext uri="{FF2B5EF4-FFF2-40B4-BE49-F238E27FC236}">
                <a16:creationId xmlns:a16="http://schemas.microsoft.com/office/drawing/2014/main" id="{A153B6B4-09D1-914C-A960-005B164C7C44}"/>
              </a:ext>
            </a:extLst>
          </p:cNvPr>
          <p:cNvSpPr/>
          <p:nvPr/>
        </p:nvSpPr>
        <p:spPr>
          <a:xfrm>
            <a:off x="324604" y="4060957"/>
            <a:ext cx="983969" cy="5068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Code repository</a:t>
            </a:r>
          </a:p>
        </p:txBody>
      </p:sp>
      <p:sp>
        <p:nvSpPr>
          <p:cNvPr id="396" name="Rectangle 395">
            <a:extLst>
              <a:ext uri="{FF2B5EF4-FFF2-40B4-BE49-F238E27FC236}">
                <a16:creationId xmlns:a16="http://schemas.microsoft.com/office/drawing/2014/main" id="{C42557C6-9510-374E-AAB9-0B99330DB026}"/>
              </a:ext>
            </a:extLst>
          </p:cNvPr>
          <p:cNvSpPr/>
          <p:nvPr/>
        </p:nvSpPr>
        <p:spPr>
          <a:xfrm>
            <a:off x="814798" y="2610017"/>
            <a:ext cx="983969" cy="5068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Release repository</a:t>
            </a:r>
          </a:p>
        </p:txBody>
      </p:sp>
      <p:sp>
        <p:nvSpPr>
          <p:cNvPr id="397" name="Rectangle 396">
            <a:extLst>
              <a:ext uri="{FF2B5EF4-FFF2-40B4-BE49-F238E27FC236}">
                <a16:creationId xmlns:a16="http://schemas.microsoft.com/office/drawing/2014/main" id="{440970AE-459F-FC45-83D7-C526272DF737}"/>
              </a:ext>
            </a:extLst>
          </p:cNvPr>
          <p:cNvSpPr/>
          <p:nvPr/>
        </p:nvSpPr>
        <p:spPr>
          <a:xfrm>
            <a:off x="4858989" y="3248225"/>
            <a:ext cx="821635" cy="45264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HA</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Manager</a:t>
            </a:r>
          </a:p>
        </p:txBody>
      </p:sp>
      <p:sp>
        <p:nvSpPr>
          <p:cNvPr id="420" name="Rectangle 419">
            <a:extLst>
              <a:ext uri="{FF2B5EF4-FFF2-40B4-BE49-F238E27FC236}">
                <a16:creationId xmlns:a16="http://schemas.microsoft.com/office/drawing/2014/main" id="{742043C1-ED58-5E47-A446-2B47C02F4D54}"/>
              </a:ext>
            </a:extLst>
          </p:cNvPr>
          <p:cNvSpPr/>
          <p:nvPr/>
        </p:nvSpPr>
        <p:spPr>
          <a:xfrm>
            <a:off x="763228" y="686848"/>
            <a:ext cx="1134304" cy="5068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System</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Administration</a:t>
            </a:r>
          </a:p>
        </p:txBody>
      </p:sp>
      <p:sp>
        <p:nvSpPr>
          <p:cNvPr id="60" name="Rectangle 59">
            <a:extLst>
              <a:ext uri="{FF2B5EF4-FFF2-40B4-BE49-F238E27FC236}">
                <a16:creationId xmlns:a16="http://schemas.microsoft.com/office/drawing/2014/main" id="{6F135711-302F-C64B-B2FF-F8E3ACBCCEA9}"/>
              </a:ext>
            </a:extLst>
          </p:cNvPr>
          <p:cNvSpPr/>
          <p:nvPr/>
        </p:nvSpPr>
        <p:spPr>
          <a:xfrm>
            <a:off x="138247" y="4680078"/>
            <a:ext cx="983969" cy="41099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Authoring</a:t>
            </a:r>
          </a:p>
        </p:txBody>
      </p:sp>
      <p:sp>
        <p:nvSpPr>
          <p:cNvPr id="67" name="Rectangle 66">
            <a:extLst>
              <a:ext uri="{FF2B5EF4-FFF2-40B4-BE49-F238E27FC236}">
                <a16:creationId xmlns:a16="http://schemas.microsoft.com/office/drawing/2014/main" id="{E87C5737-2735-CB49-9413-BE4002E1C49D}"/>
              </a:ext>
            </a:extLst>
          </p:cNvPr>
          <p:cNvSpPr/>
          <p:nvPr/>
        </p:nvSpPr>
        <p:spPr>
          <a:xfrm>
            <a:off x="3698507" y="1986325"/>
            <a:ext cx="197947" cy="128162"/>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71" name="Rectangle 70">
            <a:extLst>
              <a:ext uri="{FF2B5EF4-FFF2-40B4-BE49-F238E27FC236}">
                <a16:creationId xmlns:a16="http://schemas.microsoft.com/office/drawing/2014/main" id="{601C4354-DC5A-924A-9B28-EF8FA89EA085}"/>
              </a:ext>
            </a:extLst>
          </p:cNvPr>
          <p:cNvSpPr/>
          <p:nvPr/>
        </p:nvSpPr>
        <p:spPr>
          <a:xfrm>
            <a:off x="707931" y="1422918"/>
            <a:ext cx="1134304" cy="33752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Monitoring</a:t>
            </a:r>
          </a:p>
        </p:txBody>
      </p:sp>
      <p:sp>
        <p:nvSpPr>
          <p:cNvPr id="81" name="Rectangle 80">
            <a:extLst>
              <a:ext uri="{FF2B5EF4-FFF2-40B4-BE49-F238E27FC236}">
                <a16:creationId xmlns:a16="http://schemas.microsoft.com/office/drawing/2014/main" id="{F9387E4E-8F27-7543-941D-CCCE44A559D2}"/>
              </a:ext>
            </a:extLst>
          </p:cNvPr>
          <p:cNvSpPr/>
          <p:nvPr/>
        </p:nvSpPr>
        <p:spPr>
          <a:xfrm>
            <a:off x="3108127" y="4331772"/>
            <a:ext cx="506625" cy="32585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Slide Number Placeholder 13">
            <a:extLst>
              <a:ext uri="{FF2B5EF4-FFF2-40B4-BE49-F238E27FC236}">
                <a16:creationId xmlns:a16="http://schemas.microsoft.com/office/drawing/2014/main" id="{26FCC156-65FE-544D-A94C-C9402FC4460E}"/>
              </a:ext>
            </a:extLst>
          </p:cNvPr>
          <p:cNvSpPr>
            <a:spLocks noGrp="1"/>
          </p:cNvSpPr>
          <p:nvPr>
            <p:ph type="sldNum" sz="quarter" idx="10"/>
          </p:nvPr>
        </p:nvSpPr>
        <p:spPr/>
        <p:txBody>
          <a:bodyPr/>
          <a:lstStyle/>
          <a:p>
            <a:pPr marL="0" marR="0" lvl="0" indent="0" algn="r" defTabSz="457189" rtl="0" eaLnBrk="0" fontAlgn="base" latinLnBrk="0" hangingPunct="0">
              <a:lnSpc>
                <a:spcPct val="100000"/>
              </a:lnSpc>
              <a:spcBef>
                <a:spcPct val="0"/>
              </a:spcBef>
              <a:spcAft>
                <a:spcPct val="0"/>
              </a:spcAft>
              <a:buClrTx/>
              <a:buSzTx/>
              <a:buFontTx/>
              <a:buNone/>
              <a:tabLst/>
              <a:defRPr/>
            </a:pPr>
            <a:fld id="{CF86733E-D713-E943-9B13-0230D2F4A52F}" type="slidenum">
              <a:rPr kumimoji="0" lang="en-US" sz="900" b="0" i="0" u="none" strike="noStrike" kern="1200" cap="none" spc="0" normalizeH="0" baseline="0" noProof="0" smtClean="0">
                <a:ln>
                  <a:noFill/>
                </a:ln>
                <a:solidFill>
                  <a:prstClr val="black">
                    <a:tint val="75000"/>
                  </a:prstClr>
                </a:solidFill>
                <a:effectLst/>
                <a:uLnTx/>
                <a:uFillTx/>
                <a:latin typeface="Arial" charset="0"/>
                <a:ea typeface="ＭＳ Ｐゴシック" charset="0"/>
                <a:cs typeface="Arial" charset="0"/>
              </a:rPr>
              <a:pPr marL="0" marR="0" lvl="0" indent="0" algn="r" defTabSz="457189" rtl="0" eaLnBrk="0" fontAlgn="base" latinLnBrk="0" hangingPunct="0">
                <a:lnSpc>
                  <a:spcPct val="100000"/>
                </a:lnSpc>
                <a:spcBef>
                  <a:spcPct val="0"/>
                </a:spcBef>
                <a:spcAft>
                  <a:spcPct val="0"/>
                </a:spcAft>
                <a:buClrTx/>
                <a:buSzTx/>
                <a:buFontTx/>
                <a:buNone/>
                <a:tabLst/>
                <a:defRPr/>
              </a:pPr>
              <a:t>15</a:t>
            </a:fld>
            <a:endParaRPr kumimoji="0" lang="en-US" sz="900" b="0" i="0" u="none" strike="noStrike" kern="1200" cap="none" spc="0" normalizeH="0" baseline="0" noProof="0">
              <a:ln>
                <a:noFill/>
              </a:ln>
              <a:solidFill>
                <a:prstClr val="black">
                  <a:tint val="75000"/>
                </a:prstClr>
              </a:solidFill>
              <a:effectLst/>
              <a:uLnTx/>
              <a:uFillTx/>
              <a:latin typeface="Arial" charset="0"/>
              <a:ea typeface="ＭＳ Ｐゴシック" charset="0"/>
              <a:cs typeface="Arial" charset="0"/>
            </a:endParaRPr>
          </a:p>
        </p:txBody>
      </p:sp>
      <p:sp>
        <p:nvSpPr>
          <p:cNvPr id="2" name="Title 1">
            <a:extLst>
              <a:ext uri="{FF2B5EF4-FFF2-40B4-BE49-F238E27FC236}">
                <a16:creationId xmlns:a16="http://schemas.microsoft.com/office/drawing/2014/main" id="{9064D7A5-DD64-AC4E-8F2F-498E66351364}"/>
              </a:ext>
            </a:extLst>
          </p:cNvPr>
          <p:cNvSpPr>
            <a:spLocks noGrp="1"/>
          </p:cNvSpPr>
          <p:nvPr>
            <p:ph type="title" idx="4294967295"/>
          </p:nvPr>
        </p:nvSpPr>
        <p:spPr>
          <a:xfrm>
            <a:off x="138247" y="78775"/>
            <a:ext cx="8808366" cy="420688"/>
          </a:xfrm>
          <a:prstGeom prst="rect">
            <a:avLst/>
          </a:prstGeom>
        </p:spPr>
        <p:txBody>
          <a:bodyPr>
            <a:normAutofit fontScale="90000"/>
          </a:bodyPr>
          <a:lstStyle/>
          <a:p>
            <a:r>
              <a:rPr lang="en-US" dirty="0"/>
              <a:t>Challenges of traditional deployment topologies</a:t>
            </a:r>
          </a:p>
        </p:txBody>
      </p:sp>
      <p:sp>
        <p:nvSpPr>
          <p:cNvPr id="11" name="TextBox 10">
            <a:extLst>
              <a:ext uri="{FF2B5EF4-FFF2-40B4-BE49-F238E27FC236}">
                <a16:creationId xmlns:a16="http://schemas.microsoft.com/office/drawing/2014/main" id="{B3069242-22E2-F544-9716-24F80C1A625C}"/>
              </a:ext>
            </a:extLst>
          </p:cNvPr>
          <p:cNvSpPr txBox="1"/>
          <p:nvPr/>
        </p:nvSpPr>
        <p:spPr>
          <a:xfrm>
            <a:off x="6414870" y="673599"/>
            <a:ext cx="2531743" cy="3600986"/>
          </a:xfrm>
          <a:prstGeom prst="rect">
            <a:avLst/>
          </a:prstGeom>
          <a:noFill/>
        </p:spPr>
        <p:txBody>
          <a:bodyPr wrap="square" rtlCol="0">
            <a:spAutoFit/>
          </a:bodyPr>
          <a:lstStyle>
            <a:defPPr>
              <a:defRPr lang="en-US"/>
            </a:defPPr>
            <a:lvl1pPr algn="ctr">
              <a:spcBef>
                <a:spcPts val="600"/>
              </a:spcBef>
              <a:defRPr sz="1200"/>
            </a:lvl1pPr>
          </a:lstStyle>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Characteristics</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HA pairs</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Scaling manual and vertical</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Defined nodes</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Explicit install and configure</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Explicit cold/warm HA &amp; DR</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Peak CPU licensing</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Dedicated OS instances/HW</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Deploy to running shared servers</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Replication across DCs</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Administer live shared servers</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Code is only joined with the servers at deployment.</a:t>
            </a:r>
          </a:p>
          <a:p>
            <a:pPr marL="0" marR="0" lvl="0" indent="0" algn="ctr" defTabSz="457189" rtl="0" eaLnBrk="0" fontAlgn="base" latinLnBrk="0" hangingPunct="0">
              <a:lnSpc>
                <a:spcPct val="100000"/>
              </a:lnSpc>
              <a:spcBef>
                <a:spcPts val="60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cxnSp>
        <p:nvCxnSpPr>
          <p:cNvPr id="17" name="Straight Connector 16">
            <a:extLst>
              <a:ext uri="{FF2B5EF4-FFF2-40B4-BE49-F238E27FC236}">
                <a16:creationId xmlns:a16="http://schemas.microsoft.com/office/drawing/2014/main" id="{F3D16C42-55C5-3943-ADFC-C8D639761E21}"/>
              </a:ext>
            </a:extLst>
          </p:cNvPr>
          <p:cNvCxnSpPr>
            <a:cxnSpLocks/>
            <a:stCxn id="4" idx="2"/>
            <a:endCxn id="7" idx="0"/>
          </p:cNvCxnSpPr>
          <p:nvPr/>
        </p:nvCxnSpPr>
        <p:spPr>
          <a:xfrm flipH="1">
            <a:off x="3679129" y="1032020"/>
            <a:ext cx="11596" cy="518481"/>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E6B4419-7F9A-C64E-9858-4C413D788C20}"/>
              </a:ext>
            </a:extLst>
          </p:cNvPr>
          <p:cNvCxnSpPr>
            <a:cxnSpLocks/>
            <a:stCxn id="4" idx="2"/>
            <a:endCxn id="5" idx="0"/>
          </p:cNvCxnSpPr>
          <p:nvPr/>
        </p:nvCxnSpPr>
        <p:spPr>
          <a:xfrm flipH="1">
            <a:off x="2705096" y="1032020"/>
            <a:ext cx="985629" cy="541677"/>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DF2A11-D2FD-4448-891A-18751C0B68A7}"/>
              </a:ext>
            </a:extLst>
          </p:cNvPr>
          <p:cNvCxnSpPr>
            <a:cxnSpLocks/>
            <a:stCxn id="3" idx="2"/>
            <a:endCxn id="5" idx="0"/>
          </p:cNvCxnSpPr>
          <p:nvPr/>
        </p:nvCxnSpPr>
        <p:spPr>
          <a:xfrm flipH="1">
            <a:off x="2705096" y="1032020"/>
            <a:ext cx="8284" cy="541677"/>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7625AF-25E0-0640-BD22-9E7BA3956F20}"/>
              </a:ext>
            </a:extLst>
          </p:cNvPr>
          <p:cNvCxnSpPr>
            <a:cxnSpLocks/>
            <a:stCxn id="3" idx="2"/>
            <a:endCxn id="7" idx="0"/>
          </p:cNvCxnSpPr>
          <p:nvPr/>
        </p:nvCxnSpPr>
        <p:spPr>
          <a:xfrm>
            <a:off x="2713380" y="1032020"/>
            <a:ext cx="965749" cy="518481"/>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D6437A93-B68C-824C-9621-4007AAFD4BFD}"/>
              </a:ext>
            </a:extLst>
          </p:cNvPr>
          <p:cNvCxnSpPr>
            <a:cxnSpLocks/>
            <a:stCxn id="287" idx="2"/>
            <a:endCxn id="15" idx="0"/>
          </p:cNvCxnSpPr>
          <p:nvPr/>
        </p:nvCxnSpPr>
        <p:spPr>
          <a:xfrm flipH="1">
            <a:off x="4803911" y="1015445"/>
            <a:ext cx="8279" cy="535056"/>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CC2F8DFD-E0CF-2A41-8B1F-05B0BD49D78A}"/>
              </a:ext>
            </a:extLst>
          </p:cNvPr>
          <p:cNvCxnSpPr>
            <a:cxnSpLocks/>
            <a:stCxn id="288" idx="2"/>
            <a:endCxn id="292" idx="0"/>
          </p:cNvCxnSpPr>
          <p:nvPr/>
        </p:nvCxnSpPr>
        <p:spPr>
          <a:xfrm>
            <a:off x="5801956" y="1032020"/>
            <a:ext cx="0"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5E509612-2418-2147-9EE8-C01020D8DED7}"/>
              </a:ext>
            </a:extLst>
          </p:cNvPr>
          <p:cNvCxnSpPr>
            <a:cxnSpLocks/>
            <a:stCxn id="288" idx="2"/>
            <a:endCxn id="15" idx="0"/>
          </p:cNvCxnSpPr>
          <p:nvPr/>
        </p:nvCxnSpPr>
        <p:spPr>
          <a:xfrm flipH="1">
            <a:off x="4803911" y="1032020"/>
            <a:ext cx="998045" cy="518481"/>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BCCD5C41-648E-644E-8354-C3A294788426}"/>
              </a:ext>
            </a:extLst>
          </p:cNvPr>
          <p:cNvCxnSpPr>
            <a:cxnSpLocks/>
            <a:stCxn id="287" idx="2"/>
            <a:endCxn id="30" idx="0"/>
          </p:cNvCxnSpPr>
          <p:nvPr/>
        </p:nvCxnSpPr>
        <p:spPr>
          <a:xfrm>
            <a:off x="4812190" y="1015445"/>
            <a:ext cx="988946" cy="535056"/>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512A59BF-49FE-BD4A-95C1-663471828370}"/>
              </a:ext>
            </a:extLst>
          </p:cNvPr>
          <p:cNvCxnSpPr>
            <a:cxnSpLocks/>
            <a:stCxn id="288" idx="2"/>
            <a:endCxn id="30" idx="0"/>
          </p:cNvCxnSpPr>
          <p:nvPr/>
        </p:nvCxnSpPr>
        <p:spPr>
          <a:xfrm flipH="1">
            <a:off x="5801136" y="1032020"/>
            <a:ext cx="820" cy="518481"/>
          </a:xfrm>
          <a:prstGeom prst="line">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400" name="Rectangle 399">
            <a:extLst>
              <a:ext uri="{FF2B5EF4-FFF2-40B4-BE49-F238E27FC236}">
                <a16:creationId xmlns:a16="http://schemas.microsoft.com/office/drawing/2014/main" id="{4DAA5643-BF01-6A46-AC60-FC09E1D86106}"/>
              </a:ext>
            </a:extLst>
          </p:cNvPr>
          <p:cNvSpPr/>
          <p:nvPr/>
        </p:nvSpPr>
        <p:spPr>
          <a:xfrm>
            <a:off x="2496373" y="1797506"/>
            <a:ext cx="197947" cy="143675"/>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401" name="Rectangle 400">
            <a:extLst>
              <a:ext uri="{FF2B5EF4-FFF2-40B4-BE49-F238E27FC236}">
                <a16:creationId xmlns:a16="http://schemas.microsoft.com/office/drawing/2014/main" id="{C94E97BC-0556-F147-849C-9CD9D06A651A}"/>
              </a:ext>
            </a:extLst>
          </p:cNvPr>
          <p:cNvSpPr/>
          <p:nvPr/>
        </p:nvSpPr>
        <p:spPr>
          <a:xfrm>
            <a:off x="2737398" y="1798064"/>
            <a:ext cx="197947" cy="143117"/>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b</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A3F93E31-D2C0-2640-9589-79C73B884A55}"/>
              </a:ext>
            </a:extLst>
          </p:cNvPr>
          <p:cNvSpPr/>
          <p:nvPr/>
        </p:nvSpPr>
        <p:spPr>
          <a:xfrm>
            <a:off x="1561064" y="2689663"/>
            <a:ext cx="197947" cy="128162"/>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19063D10-C191-574D-BBE6-16D9032A666D}"/>
              </a:ext>
            </a:extLst>
          </p:cNvPr>
          <p:cNvSpPr/>
          <p:nvPr/>
        </p:nvSpPr>
        <p:spPr>
          <a:xfrm>
            <a:off x="2737398" y="1995496"/>
            <a:ext cx="197947" cy="128162"/>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05" name="Curved Connector 404">
            <a:extLst>
              <a:ext uri="{FF2B5EF4-FFF2-40B4-BE49-F238E27FC236}">
                <a16:creationId xmlns:a16="http://schemas.microsoft.com/office/drawing/2014/main" id="{470E9C1A-BE80-1A47-B289-8E470E8AB833}"/>
              </a:ext>
            </a:extLst>
          </p:cNvPr>
          <p:cNvCxnSpPr>
            <a:cxnSpLocks/>
            <a:stCxn id="402" idx="0"/>
            <a:endCxn id="419" idx="2"/>
          </p:cNvCxnSpPr>
          <p:nvPr/>
        </p:nvCxnSpPr>
        <p:spPr>
          <a:xfrm rot="5400000" flipH="1" flipV="1">
            <a:off x="1603105" y="2421114"/>
            <a:ext cx="325482" cy="211617"/>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0" name="Rectangle 409">
            <a:extLst>
              <a:ext uri="{FF2B5EF4-FFF2-40B4-BE49-F238E27FC236}">
                <a16:creationId xmlns:a16="http://schemas.microsoft.com/office/drawing/2014/main" id="{3CACB55A-C690-C44F-9729-F9B8133633BD}"/>
              </a:ext>
            </a:extLst>
          </p:cNvPr>
          <p:cNvSpPr/>
          <p:nvPr/>
        </p:nvSpPr>
        <p:spPr>
          <a:xfrm>
            <a:off x="1061547" y="4146423"/>
            <a:ext cx="197947" cy="128162"/>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11" name="Rectangle 410">
            <a:extLst>
              <a:ext uri="{FF2B5EF4-FFF2-40B4-BE49-F238E27FC236}">
                <a16:creationId xmlns:a16="http://schemas.microsoft.com/office/drawing/2014/main" id="{61B7FA3B-7604-754C-B541-AAB0775987EB}"/>
              </a:ext>
            </a:extLst>
          </p:cNvPr>
          <p:cNvSpPr/>
          <p:nvPr/>
        </p:nvSpPr>
        <p:spPr>
          <a:xfrm>
            <a:off x="1302401" y="3541209"/>
            <a:ext cx="197947" cy="128162"/>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12" name="Curved Connector 411">
            <a:extLst>
              <a:ext uri="{FF2B5EF4-FFF2-40B4-BE49-F238E27FC236}">
                <a16:creationId xmlns:a16="http://schemas.microsoft.com/office/drawing/2014/main" id="{A9FCF5F2-2A4C-0E49-975F-A47D84C3C412}"/>
              </a:ext>
            </a:extLst>
          </p:cNvPr>
          <p:cNvCxnSpPr>
            <a:cxnSpLocks/>
            <a:stCxn id="410" idx="0"/>
            <a:endCxn id="411" idx="2"/>
          </p:cNvCxnSpPr>
          <p:nvPr/>
        </p:nvCxnSpPr>
        <p:spPr>
          <a:xfrm rot="5400000" flipH="1" flipV="1">
            <a:off x="1042422" y="3787470"/>
            <a:ext cx="477052" cy="240854"/>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Curved Connector 414">
            <a:extLst>
              <a:ext uri="{FF2B5EF4-FFF2-40B4-BE49-F238E27FC236}">
                <a16:creationId xmlns:a16="http://schemas.microsoft.com/office/drawing/2014/main" id="{7A695345-8085-0A43-980F-FE743AD9A1BF}"/>
              </a:ext>
            </a:extLst>
          </p:cNvPr>
          <p:cNvCxnSpPr>
            <a:cxnSpLocks/>
            <a:stCxn id="411" idx="0"/>
            <a:endCxn id="402" idx="2"/>
          </p:cNvCxnSpPr>
          <p:nvPr/>
        </p:nvCxnSpPr>
        <p:spPr>
          <a:xfrm rot="5400000" flipH="1" flipV="1">
            <a:off x="1169014" y="3050186"/>
            <a:ext cx="723384" cy="258663"/>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9" name="Rectangle 418">
            <a:extLst>
              <a:ext uri="{FF2B5EF4-FFF2-40B4-BE49-F238E27FC236}">
                <a16:creationId xmlns:a16="http://schemas.microsoft.com/office/drawing/2014/main" id="{C342CC2B-22C6-1F44-9516-95F765D14961}"/>
              </a:ext>
            </a:extLst>
          </p:cNvPr>
          <p:cNvSpPr/>
          <p:nvPr/>
        </p:nvSpPr>
        <p:spPr>
          <a:xfrm>
            <a:off x="1772681" y="2236019"/>
            <a:ext cx="197947" cy="128162"/>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21" name="Curved Connector 420">
            <a:extLst>
              <a:ext uri="{FF2B5EF4-FFF2-40B4-BE49-F238E27FC236}">
                <a16:creationId xmlns:a16="http://schemas.microsoft.com/office/drawing/2014/main" id="{E9AF3D1E-AEBF-7D4C-94E0-755CA8428D50}"/>
              </a:ext>
            </a:extLst>
          </p:cNvPr>
          <p:cNvCxnSpPr>
            <a:cxnSpLocks/>
            <a:stCxn id="420" idx="3"/>
            <a:endCxn id="5" idx="1"/>
          </p:cNvCxnSpPr>
          <p:nvPr/>
        </p:nvCxnSpPr>
        <p:spPr>
          <a:xfrm>
            <a:off x="1897532" y="940295"/>
            <a:ext cx="499450" cy="929920"/>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Curved Connector 426">
            <a:extLst>
              <a:ext uri="{FF2B5EF4-FFF2-40B4-BE49-F238E27FC236}">
                <a16:creationId xmlns:a16="http://schemas.microsoft.com/office/drawing/2014/main" id="{C273A550-74A6-3E49-BDDE-153AA12D4FD8}"/>
              </a:ext>
            </a:extLst>
          </p:cNvPr>
          <p:cNvCxnSpPr>
            <a:cxnSpLocks/>
            <a:stCxn id="419" idx="3"/>
          </p:cNvCxnSpPr>
          <p:nvPr/>
        </p:nvCxnSpPr>
        <p:spPr>
          <a:xfrm flipV="1">
            <a:off x="1970628" y="2073650"/>
            <a:ext cx="554004" cy="226450"/>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Curved Connector 435">
            <a:extLst>
              <a:ext uri="{FF2B5EF4-FFF2-40B4-BE49-F238E27FC236}">
                <a16:creationId xmlns:a16="http://schemas.microsoft.com/office/drawing/2014/main" id="{0FE76FFF-B6AC-3642-9E7A-1093BE35AF0D}"/>
              </a:ext>
            </a:extLst>
          </p:cNvPr>
          <p:cNvCxnSpPr>
            <a:cxnSpLocks/>
            <a:stCxn id="419" idx="3"/>
          </p:cNvCxnSpPr>
          <p:nvPr/>
        </p:nvCxnSpPr>
        <p:spPr>
          <a:xfrm flipV="1">
            <a:off x="1970628" y="2058475"/>
            <a:ext cx="1574535" cy="241625"/>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9" name="Curved Connector 438">
            <a:extLst>
              <a:ext uri="{FF2B5EF4-FFF2-40B4-BE49-F238E27FC236}">
                <a16:creationId xmlns:a16="http://schemas.microsoft.com/office/drawing/2014/main" id="{FCA79A8C-2D7B-934A-AE8F-602A40D09040}"/>
              </a:ext>
            </a:extLst>
          </p:cNvPr>
          <p:cNvCxnSpPr>
            <a:cxnSpLocks/>
            <a:stCxn id="419" idx="3"/>
          </p:cNvCxnSpPr>
          <p:nvPr/>
        </p:nvCxnSpPr>
        <p:spPr>
          <a:xfrm>
            <a:off x="1970628" y="2300100"/>
            <a:ext cx="671517" cy="340430"/>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Curved Connector 441">
            <a:extLst>
              <a:ext uri="{FF2B5EF4-FFF2-40B4-BE49-F238E27FC236}">
                <a16:creationId xmlns:a16="http://schemas.microsoft.com/office/drawing/2014/main" id="{619C1220-EC2F-394D-92E4-6C89EAFE4BFD}"/>
              </a:ext>
            </a:extLst>
          </p:cNvPr>
          <p:cNvCxnSpPr>
            <a:cxnSpLocks/>
            <a:stCxn id="419" idx="3"/>
          </p:cNvCxnSpPr>
          <p:nvPr/>
        </p:nvCxnSpPr>
        <p:spPr>
          <a:xfrm>
            <a:off x="1970628" y="2300100"/>
            <a:ext cx="1486854" cy="389563"/>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Curved Connector 444">
            <a:extLst>
              <a:ext uri="{FF2B5EF4-FFF2-40B4-BE49-F238E27FC236}">
                <a16:creationId xmlns:a16="http://schemas.microsoft.com/office/drawing/2014/main" id="{243E4861-E211-A643-BB1E-E44D2D807A0B}"/>
              </a:ext>
            </a:extLst>
          </p:cNvPr>
          <p:cNvCxnSpPr>
            <a:cxnSpLocks/>
            <a:stCxn id="6" idx="3"/>
            <a:endCxn id="13" idx="1"/>
          </p:cNvCxnSpPr>
          <p:nvPr/>
        </p:nvCxnSpPr>
        <p:spPr>
          <a:xfrm>
            <a:off x="3987243" y="2537790"/>
            <a:ext cx="508554" cy="12700"/>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Curved Connector 447">
            <a:extLst>
              <a:ext uri="{FF2B5EF4-FFF2-40B4-BE49-F238E27FC236}">
                <a16:creationId xmlns:a16="http://schemas.microsoft.com/office/drawing/2014/main" id="{46CE413B-E2FF-B840-9A79-770704F32641}"/>
              </a:ext>
            </a:extLst>
          </p:cNvPr>
          <p:cNvCxnSpPr>
            <a:cxnSpLocks/>
            <a:stCxn id="7" idx="3"/>
            <a:endCxn id="15" idx="1"/>
          </p:cNvCxnSpPr>
          <p:nvPr/>
        </p:nvCxnSpPr>
        <p:spPr>
          <a:xfrm>
            <a:off x="3987242" y="1847019"/>
            <a:ext cx="508555" cy="12700"/>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1" name="TextBox 450">
            <a:extLst>
              <a:ext uri="{FF2B5EF4-FFF2-40B4-BE49-F238E27FC236}">
                <a16:creationId xmlns:a16="http://schemas.microsoft.com/office/drawing/2014/main" id="{4EFEA8D2-EAE9-384C-AABE-E3B3927433BF}"/>
              </a:ext>
            </a:extLst>
          </p:cNvPr>
          <p:cNvSpPr txBox="1"/>
          <p:nvPr/>
        </p:nvSpPr>
        <p:spPr>
          <a:xfrm rot="16200000">
            <a:off x="3753917" y="2072067"/>
            <a:ext cx="829073" cy="261610"/>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replication</a:t>
            </a:r>
          </a:p>
        </p:txBody>
      </p:sp>
      <p:sp>
        <p:nvSpPr>
          <p:cNvPr id="61" name="Rectangle 60">
            <a:extLst>
              <a:ext uri="{FF2B5EF4-FFF2-40B4-BE49-F238E27FC236}">
                <a16:creationId xmlns:a16="http://schemas.microsoft.com/office/drawing/2014/main" id="{AC8498ED-1A0C-CD43-84FB-4FAD20930BE4}"/>
              </a:ext>
            </a:extLst>
          </p:cNvPr>
          <p:cNvSpPr/>
          <p:nvPr/>
        </p:nvSpPr>
        <p:spPr>
          <a:xfrm>
            <a:off x="880687" y="4720827"/>
            <a:ext cx="197947" cy="128162"/>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2" name="Curved Connector 61">
            <a:extLst>
              <a:ext uri="{FF2B5EF4-FFF2-40B4-BE49-F238E27FC236}">
                <a16:creationId xmlns:a16="http://schemas.microsoft.com/office/drawing/2014/main" id="{739AB33D-909D-614D-B490-D12A8044D418}"/>
              </a:ext>
            </a:extLst>
          </p:cNvPr>
          <p:cNvCxnSpPr>
            <a:cxnSpLocks/>
            <a:stCxn id="61" idx="0"/>
            <a:endCxn id="410" idx="2"/>
          </p:cNvCxnSpPr>
          <p:nvPr/>
        </p:nvCxnSpPr>
        <p:spPr>
          <a:xfrm rot="5400000" flipH="1" flipV="1">
            <a:off x="846970" y="4407276"/>
            <a:ext cx="446242" cy="180860"/>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FAD720F-856F-9C45-9DC5-18B72DC8D79A}"/>
              </a:ext>
            </a:extLst>
          </p:cNvPr>
          <p:cNvSpPr/>
          <p:nvPr/>
        </p:nvSpPr>
        <p:spPr>
          <a:xfrm>
            <a:off x="3457482" y="1788335"/>
            <a:ext cx="197947" cy="143675"/>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66" name="Rectangle 65">
            <a:extLst>
              <a:ext uri="{FF2B5EF4-FFF2-40B4-BE49-F238E27FC236}">
                <a16:creationId xmlns:a16="http://schemas.microsoft.com/office/drawing/2014/main" id="{4AEAC3C6-D5EE-1C49-8845-B22A54E92A99}"/>
              </a:ext>
            </a:extLst>
          </p:cNvPr>
          <p:cNvSpPr/>
          <p:nvPr/>
        </p:nvSpPr>
        <p:spPr>
          <a:xfrm>
            <a:off x="3698507" y="1788893"/>
            <a:ext cx="197947" cy="143117"/>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b</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2" name="Curved Connector 71">
            <a:extLst>
              <a:ext uri="{FF2B5EF4-FFF2-40B4-BE49-F238E27FC236}">
                <a16:creationId xmlns:a16="http://schemas.microsoft.com/office/drawing/2014/main" id="{7378D9E1-5B68-8C4B-9421-899AA3F4B67C}"/>
              </a:ext>
            </a:extLst>
          </p:cNvPr>
          <p:cNvCxnSpPr>
            <a:cxnSpLocks/>
            <a:stCxn id="71" idx="3"/>
            <a:endCxn id="5" idx="1"/>
          </p:cNvCxnSpPr>
          <p:nvPr/>
        </p:nvCxnSpPr>
        <p:spPr>
          <a:xfrm>
            <a:off x="1842235" y="1591679"/>
            <a:ext cx="554747" cy="278536"/>
          </a:xfrm>
          <a:prstGeom prst="curvedConnector3">
            <a:avLst>
              <a:gd name="adj1" fmla="val 50000"/>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DB75D120-13D0-694D-AC40-8DEE7352199F}"/>
              </a:ext>
            </a:extLst>
          </p:cNvPr>
          <p:cNvSpPr/>
          <p:nvPr/>
        </p:nvSpPr>
        <p:spPr>
          <a:xfrm>
            <a:off x="3259535" y="4749939"/>
            <a:ext cx="197947" cy="128162"/>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3C08C0A9-0307-8945-BF8F-9D117397D2F6}"/>
              </a:ext>
            </a:extLst>
          </p:cNvPr>
          <p:cNvSpPr txBox="1"/>
          <p:nvPr/>
        </p:nvSpPr>
        <p:spPr>
          <a:xfrm>
            <a:off x="3793545" y="4288295"/>
            <a:ext cx="2704587" cy="338554"/>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Product specific component</a:t>
            </a:r>
          </a:p>
        </p:txBody>
      </p:sp>
      <p:sp>
        <p:nvSpPr>
          <p:cNvPr id="85" name="TextBox 84">
            <a:extLst>
              <a:ext uri="{FF2B5EF4-FFF2-40B4-BE49-F238E27FC236}">
                <a16:creationId xmlns:a16="http://schemas.microsoft.com/office/drawing/2014/main" id="{B37B82D9-1B1A-3F42-94EF-41527E7EB5EF}"/>
              </a:ext>
            </a:extLst>
          </p:cNvPr>
          <p:cNvSpPr txBox="1"/>
          <p:nvPr/>
        </p:nvSpPr>
        <p:spPr>
          <a:xfrm>
            <a:off x="3797480" y="4657627"/>
            <a:ext cx="2375971" cy="338554"/>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Product specific artefact</a:t>
            </a:r>
          </a:p>
        </p:txBody>
      </p:sp>
    </p:spTree>
    <p:extLst>
      <p:ext uri="{BB962C8B-B14F-4D97-AF65-F5344CB8AC3E}">
        <p14:creationId xmlns:p14="http://schemas.microsoft.com/office/powerpoint/2010/main" val="124726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2397E266-F6F1-A948-A49F-070A3AE422F2}"/>
              </a:ext>
            </a:extLst>
          </p:cNvPr>
          <p:cNvSpPr/>
          <p:nvPr/>
        </p:nvSpPr>
        <p:spPr>
          <a:xfrm>
            <a:off x="2102809" y="1481014"/>
            <a:ext cx="4251408" cy="2749542"/>
          </a:xfrm>
          <a:prstGeom prst="roundRect">
            <a:avLst>
              <a:gd name="adj" fmla="val 7771"/>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Cloud platform</a:t>
            </a:r>
          </a:p>
        </p:txBody>
      </p:sp>
      <p:sp>
        <p:nvSpPr>
          <p:cNvPr id="4" name="Slide Number Placeholder 3">
            <a:extLst>
              <a:ext uri="{FF2B5EF4-FFF2-40B4-BE49-F238E27FC236}">
                <a16:creationId xmlns:a16="http://schemas.microsoft.com/office/drawing/2014/main" id="{7DDCA362-2AE4-1B4D-A648-06580A08BE08}"/>
              </a:ext>
            </a:extLst>
          </p:cNvPr>
          <p:cNvSpPr>
            <a:spLocks noGrp="1"/>
          </p:cNvSpPr>
          <p:nvPr>
            <p:ph type="sldNum" sz="quarter" idx="10"/>
          </p:nvPr>
        </p:nvSpPr>
        <p:spPr/>
        <p:txBody>
          <a:bodyPr/>
          <a:lstStyle/>
          <a:p>
            <a:pPr marL="0" marR="0" lvl="0" indent="0" algn="r" defTabSz="457189" rtl="0" eaLnBrk="0" fontAlgn="base" latinLnBrk="0" hangingPunct="0">
              <a:lnSpc>
                <a:spcPct val="100000"/>
              </a:lnSpc>
              <a:spcBef>
                <a:spcPct val="0"/>
              </a:spcBef>
              <a:spcAft>
                <a:spcPct val="0"/>
              </a:spcAft>
              <a:buClrTx/>
              <a:buSzTx/>
              <a:buFontTx/>
              <a:buNone/>
              <a:tabLst/>
              <a:defRPr/>
            </a:pPr>
            <a:fld id="{CF86733E-D713-E943-9B13-0230D2F4A52F}" type="slidenum">
              <a:rPr kumimoji="0" lang="en-US" sz="900" b="0" i="0" u="none" strike="noStrike" kern="1200" cap="none" spc="0" normalizeH="0" baseline="0" noProof="0" smtClean="0">
                <a:ln>
                  <a:noFill/>
                </a:ln>
                <a:solidFill>
                  <a:prstClr val="black">
                    <a:tint val="75000"/>
                  </a:prstClr>
                </a:solidFill>
                <a:effectLst/>
                <a:uLnTx/>
                <a:uFillTx/>
                <a:latin typeface="Arial" charset="0"/>
                <a:ea typeface="ＭＳ Ｐゴシック" charset="0"/>
                <a:cs typeface="Arial" charset="0"/>
              </a:rPr>
              <a:pPr marL="0" marR="0" lvl="0" indent="0" algn="r" defTabSz="457189" rtl="0" eaLnBrk="0" fontAlgn="base" latinLnBrk="0" hangingPunct="0">
                <a:lnSpc>
                  <a:spcPct val="100000"/>
                </a:lnSpc>
                <a:spcBef>
                  <a:spcPct val="0"/>
                </a:spcBef>
                <a:spcAft>
                  <a:spcPct val="0"/>
                </a:spcAft>
                <a:buClrTx/>
                <a:buSzTx/>
                <a:buFontTx/>
                <a:buNone/>
                <a:tabLst/>
                <a:defRPr/>
              </a:pPr>
              <a:t>16</a:t>
            </a:fld>
            <a:endParaRPr kumimoji="0" lang="en-US" sz="900" b="0" i="0" u="none" strike="noStrike" kern="1200" cap="none" spc="0" normalizeH="0" baseline="0" noProof="0">
              <a:ln>
                <a:noFill/>
              </a:ln>
              <a:solidFill>
                <a:prstClr val="black">
                  <a:tint val="75000"/>
                </a:prstClr>
              </a:solidFill>
              <a:effectLst/>
              <a:uLnTx/>
              <a:uFillTx/>
              <a:latin typeface="Arial" charset="0"/>
              <a:ea typeface="ＭＳ Ｐゴシック" charset="0"/>
              <a:cs typeface="Arial" charset="0"/>
            </a:endParaRPr>
          </a:p>
        </p:txBody>
      </p:sp>
      <p:sp>
        <p:nvSpPr>
          <p:cNvPr id="2" name="Title 1">
            <a:extLst>
              <a:ext uri="{FF2B5EF4-FFF2-40B4-BE49-F238E27FC236}">
                <a16:creationId xmlns:a16="http://schemas.microsoft.com/office/drawing/2014/main" id="{9064D7A5-DD64-AC4E-8F2F-498E66351364}"/>
              </a:ext>
            </a:extLst>
          </p:cNvPr>
          <p:cNvSpPr>
            <a:spLocks noGrp="1"/>
          </p:cNvSpPr>
          <p:nvPr>
            <p:ph type="title" idx="4294967295"/>
          </p:nvPr>
        </p:nvSpPr>
        <p:spPr>
          <a:xfrm>
            <a:off x="369888" y="225425"/>
            <a:ext cx="8774112" cy="422275"/>
          </a:xfrm>
        </p:spPr>
        <p:txBody>
          <a:bodyPr>
            <a:normAutofit fontScale="90000"/>
          </a:bodyPr>
          <a:lstStyle/>
          <a:p>
            <a:r>
              <a:rPr lang="en-US" dirty="0"/>
              <a:t>Simplicity and scaling benefits of cloud native platforms</a:t>
            </a:r>
          </a:p>
        </p:txBody>
      </p:sp>
      <p:sp>
        <p:nvSpPr>
          <p:cNvPr id="3" name="Rectangle 2">
            <a:extLst>
              <a:ext uri="{FF2B5EF4-FFF2-40B4-BE49-F238E27FC236}">
                <a16:creationId xmlns:a16="http://schemas.microsoft.com/office/drawing/2014/main" id="{84E49652-9DE3-514C-9E14-3C2E82DE6C29}"/>
              </a:ext>
            </a:extLst>
          </p:cNvPr>
          <p:cNvSpPr/>
          <p:nvPr/>
        </p:nvSpPr>
        <p:spPr>
          <a:xfrm>
            <a:off x="4100913" y="1682168"/>
            <a:ext cx="596389" cy="16714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Load bal.</a:t>
            </a:r>
          </a:p>
        </p:txBody>
      </p:sp>
      <p:sp>
        <p:nvSpPr>
          <p:cNvPr id="11" name="TextBox 10">
            <a:extLst>
              <a:ext uri="{FF2B5EF4-FFF2-40B4-BE49-F238E27FC236}">
                <a16:creationId xmlns:a16="http://schemas.microsoft.com/office/drawing/2014/main" id="{B3069242-22E2-F544-9716-24F80C1A625C}"/>
              </a:ext>
            </a:extLst>
          </p:cNvPr>
          <p:cNvSpPr txBox="1"/>
          <p:nvPr/>
        </p:nvSpPr>
        <p:spPr>
          <a:xfrm>
            <a:off x="6242723" y="1752624"/>
            <a:ext cx="2797582" cy="1877437"/>
          </a:xfrm>
          <a:prstGeom prst="rect">
            <a:avLst/>
          </a:prstGeom>
          <a:noFill/>
        </p:spPr>
        <p:txBody>
          <a:bodyPr wrap="square" rtlCol="0">
            <a:spAutoFit/>
          </a:bodyPr>
          <a:lstStyle/>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Elastically scaled containers</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Pooled shared underlying resources, but decoupled containers</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Implicit HA/DR</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Deploy by image combining artefacts and infrastructure</a:t>
            </a:r>
          </a:p>
          <a:p>
            <a:pPr marL="0" marR="0" lvl="0" indent="0" algn="ctr" defTabSz="457189" rtl="0" eaLnBrk="0" fontAlgn="base" latinLnBrk="0" hangingPunct="0">
              <a:lnSpc>
                <a:spcPct val="100000"/>
              </a:lnSpc>
              <a:spcBef>
                <a:spcPts val="60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Administer image then redeploy, not hot fixing.</a:t>
            </a:r>
          </a:p>
        </p:txBody>
      </p:sp>
      <p:sp>
        <p:nvSpPr>
          <p:cNvPr id="391" name="Rectangle 390">
            <a:extLst>
              <a:ext uri="{FF2B5EF4-FFF2-40B4-BE49-F238E27FC236}">
                <a16:creationId xmlns:a16="http://schemas.microsoft.com/office/drawing/2014/main" id="{706EE596-471D-1F46-894F-823A4853152C}"/>
              </a:ext>
            </a:extLst>
          </p:cNvPr>
          <p:cNvSpPr/>
          <p:nvPr/>
        </p:nvSpPr>
        <p:spPr>
          <a:xfrm>
            <a:off x="2382521" y="2106084"/>
            <a:ext cx="1108948" cy="61655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Orchestration Framework</a:t>
            </a:r>
          </a:p>
        </p:txBody>
      </p:sp>
      <p:sp>
        <p:nvSpPr>
          <p:cNvPr id="393" name="Rectangle 392">
            <a:extLst>
              <a:ext uri="{FF2B5EF4-FFF2-40B4-BE49-F238E27FC236}">
                <a16:creationId xmlns:a16="http://schemas.microsoft.com/office/drawing/2014/main" id="{B30AED7E-222D-5A4B-B82A-A55D34268229}"/>
              </a:ext>
            </a:extLst>
          </p:cNvPr>
          <p:cNvSpPr/>
          <p:nvPr/>
        </p:nvSpPr>
        <p:spPr>
          <a:xfrm>
            <a:off x="339772" y="2192149"/>
            <a:ext cx="1102271" cy="45553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Image</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Build</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A153B6B4-09D1-914C-A960-005B164C7C44}"/>
              </a:ext>
            </a:extLst>
          </p:cNvPr>
          <p:cNvSpPr/>
          <p:nvPr/>
        </p:nvSpPr>
        <p:spPr>
          <a:xfrm>
            <a:off x="339772" y="2722644"/>
            <a:ext cx="1102271" cy="50689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Code repository</a:t>
            </a:r>
          </a:p>
        </p:txBody>
      </p:sp>
      <p:sp>
        <p:nvSpPr>
          <p:cNvPr id="396" name="Rectangle 395">
            <a:extLst>
              <a:ext uri="{FF2B5EF4-FFF2-40B4-BE49-F238E27FC236}">
                <a16:creationId xmlns:a16="http://schemas.microsoft.com/office/drawing/2014/main" id="{C42557C6-9510-374E-AAB9-0B99330DB026}"/>
              </a:ext>
            </a:extLst>
          </p:cNvPr>
          <p:cNvSpPr/>
          <p:nvPr/>
        </p:nvSpPr>
        <p:spPr>
          <a:xfrm>
            <a:off x="2392287" y="2882842"/>
            <a:ext cx="1108948" cy="50689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45718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Release </a:t>
            </a:r>
          </a:p>
          <a:p>
            <a:pPr marL="0" marR="0" lvl="0" indent="0" algn="r" defTabSz="45718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Image repository</a:t>
            </a:r>
          </a:p>
        </p:txBody>
      </p:sp>
      <p:cxnSp>
        <p:nvCxnSpPr>
          <p:cNvPr id="405" name="Curved Connector 404">
            <a:extLst>
              <a:ext uri="{FF2B5EF4-FFF2-40B4-BE49-F238E27FC236}">
                <a16:creationId xmlns:a16="http://schemas.microsoft.com/office/drawing/2014/main" id="{470E9C1A-BE80-1A47-B289-8E470E8AB833}"/>
              </a:ext>
            </a:extLst>
          </p:cNvPr>
          <p:cNvCxnSpPr>
            <a:cxnSpLocks/>
            <a:stCxn id="143" idx="0"/>
            <a:endCxn id="149" idx="1"/>
          </p:cNvCxnSpPr>
          <p:nvPr/>
        </p:nvCxnSpPr>
        <p:spPr>
          <a:xfrm rot="5400000" flipH="1" flipV="1">
            <a:off x="2712005" y="2510463"/>
            <a:ext cx="402674" cy="398506"/>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Curved Connector 411">
            <a:extLst>
              <a:ext uri="{FF2B5EF4-FFF2-40B4-BE49-F238E27FC236}">
                <a16:creationId xmlns:a16="http://schemas.microsoft.com/office/drawing/2014/main" id="{A9FCF5F2-2A4C-0E49-975F-A47D84C3C412}"/>
              </a:ext>
            </a:extLst>
          </p:cNvPr>
          <p:cNvCxnSpPr>
            <a:cxnSpLocks/>
            <a:stCxn id="80" idx="3"/>
            <a:endCxn id="143" idx="1"/>
          </p:cNvCxnSpPr>
          <p:nvPr/>
        </p:nvCxnSpPr>
        <p:spPr>
          <a:xfrm>
            <a:off x="1327301" y="2439954"/>
            <a:ext cx="1220214" cy="610647"/>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F135711-302F-C64B-B2FF-F8E3ACBCCEA9}"/>
              </a:ext>
            </a:extLst>
          </p:cNvPr>
          <p:cNvSpPr/>
          <p:nvPr/>
        </p:nvSpPr>
        <p:spPr>
          <a:xfrm>
            <a:off x="339772" y="3327158"/>
            <a:ext cx="1102271" cy="41099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Authoring</a:t>
            </a:r>
          </a:p>
        </p:txBody>
      </p:sp>
      <p:cxnSp>
        <p:nvCxnSpPr>
          <p:cNvPr id="62" name="Curved Connector 61">
            <a:extLst>
              <a:ext uri="{FF2B5EF4-FFF2-40B4-BE49-F238E27FC236}">
                <a16:creationId xmlns:a16="http://schemas.microsoft.com/office/drawing/2014/main" id="{739AB33D-909D-614D-B490-D12A8044D418}"/>
              </a:ext>
            </a:extLst>
          </p:cNvPr>
          <p:cNvCxnSpPr>
            <a:cxnSpLocks/>
            <a:stCxn id="83" idx="0"/>
            <a:endCxn id="82" idx="2"/>
          </p:cNvCxnSpPr>
          <p:nvPr/>
        </p:nvCxnSpPr>
        <p:spPr>
          <a:xfrm rot="16200000" flipV="1">
            <a:off x="1036691" y="3271832"/>
            <a:ext cx="377837" cy="5166"/>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2ADB50DE-7BCF-474B-BCA4-ACB348EDEE20}"/>
              </a:ext>
            </a:extLst>
          </p:cNvPr>
          <p:cNvSpPr/>
          <p:nvPr/>
        </p:nvSpPr>
        <p:spPr>
          <a:xfrm>
            <a:off x="4771174" y="1692736"/>
            <a:ext cx="596389" cy="16714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Load bal.</a:t>
            </a:r>
          </a:p>
        </p:txBody>
      </p:sp>
      <p:sp>
        <p:nvSpPr>
          <p:cNvPr id="98" name="Rectangle 97">
            <a:extLst>
              <a:ext uri="{FF2B5EF4-FFF2-40B4-BE49-F238E27FC236}">
                <a16:creationId xmlns:a16="http://schemas.microsoft.com/office/drawing/2014/main" id="{E32D5A50-7225-884C-87E9-E1ED9909CBE4}"/>
              </a:ext>
            </a:extLst>
          </p:cNvPr>
          <p:cNvSpPr/>
          <p:nvPr/>
        </p:nvSpPr>
        <p:spPr>
          <a:xfrm>
            <a:off x="5511510" y="1692736"/>
            <a:ext cx="596389" cy="16714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Load bal.</a:t>
            </a:r>
          </a:p>
        </p:txBody>
      </p:sp>
      <p:cxnSp>
        <p:nvCxnSpPr>
          <p:cNvPr id="116" name="Straight Connector 115">
            <a:extLst>
              <a:ext uri="{FF2B5EF4-FFF2-40B4-BE49-F238E27FC236}">
                <a16:creationId xmlns:a16="http://schemas.microsoft.com/office/drawing/2014/main" id="{7C476CEB-BD6D-F044-A43D-ECD2032908BA}"/>
              </a:ext>
            </a:extLst>
          </p:cNvPr>
          <p:cNvCxnSpPr>
            <a:cxnSpLocks/>
            <a:stCxn id="66" idx="1"/>
            <a:endCxn id="391" idx="3"/>
          </p:cNvCxnSpPr>
          <p:nvPr/>
        </p:nvCxnSpPr>
        <p:spPr>
          <a:xfrm flipH="1">
            <a:off x="3491469" y="2268818"/>
            <a:ext cx="412313" cy="145546"/>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DEBCF84-9004-1845-979D-0362F9C48C6C}"/>
              </a:ext>
            </a:extLst>
          </p:cNvPr>
          <p:cNvCxnSpPr>
            <a:cxnSpLocks/>
            <a:stCxn id="87" idx="1"/>
            <a:endCxn id="391" idx="3"/>
          </p:cNvCxnSpPr>
          <p:nvPr/>
        </p:nvCxnSpPr>
        <p:spPr>
          <a:xfrm flipH="1" flipV="1">
            <a:off x="3491469" y="2414364"/>
            <a:ext cx="564713" cy="6854"/>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24AB099-F43B-2D43-B060-8430DF4BE251}"/>
              </a:ext>
            </a:extLst>
          </p:cNvPr>
          <p:cNvCxnSpPr>
            <a:cxnSpLocks/>
            <a:stCxn id="90" idx="1"/>
            <a:endCxn id="391" idx="3"/>
          </p:cNvCxnSpPr>
          <p:nvPr/>
        </p:nvCxnSpPr>
        <p:spPr>
          <a:xfrm flipH="1" flipV="1">
            <a:off x="3491469" y="2414364"/>
            <a:ext cx="717113" cy="159254"/>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F746545-76F9-6846-9F95-635C2C784DDD}"/>
              </a:ext>
            </a:extLst>
          </p:cNvPr>
          <p:cNvCxnSpPr>
            <a:cxnSpLocks/>
            <a:stCxn id="93" idx="1"/>
            <a:endCxn id="391" idx="3"/>
          </p:cNvCxnSpPr>
          <p:nvPr/>
        </p:nvCxnSpPr>
        <p:spPr>
          <a:xfrm flipH="1" flipV="1">
            <a:off x="3491469" y="2414364"/>
            <a:ext cx="869513" cy="311654"/>
          </a:xfrm>
          <a:prstGeom prst="line">
            <a:avLst/>
          </a:prstGeom>
          <a:ln w="158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3B0BD7D4-138A-CC44-B534-BA066374F4E9}"/>
              </a:ext>
            </a:extLst>
          </p:cNvPr>
          <p:cNvSpPr/>
          <p:nvPr/>
        </p:nvSpPr>
        <p:spPr>
          <a:xfrm>
            <a:off x="4524008" y="3865070"/>
            <a:ext cx="1134304" cy="23039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Monitoring</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27E4B2DA-B527-1445-9B9D-60AB790FDEBF}"/>
              </a:ext>
            </a:extLst>
          </p:cNvPr>
          <p:cNvSpPr/>
          <p:nvPr/>
        </p:nvSpPr>
        <p:spPr>
          <a:xfrm>
            <a:off x="4524008" y="3454240"/>
            <a:ext cx="1134304" cy="26838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Log aggregator</a:t>
            </a: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37" name="Straight Connector 136">
            <a:extLst>
              <a:ext uri="{FF2B5EF4-FFF2-40B4-BE49-F238E27FC236}">
                <a16:creationId xmlns:a16="http://schemas.microsoft.com/office/drawing/2014/main" id="{4E69C69D-D1CC-614F-BC5A-3D9C1B3F7BDE}"/>
              </a:ext>
            </a:extLst>
          </p:cNvPr>
          <p:cNvCxnSpPr>
            <a:cxnSpLocks/>
            <a:stCxn id="130" idx="0"/>
            <a:endCxn id="136" idx="2"/>
          </p:cNvCxnSpPr>
          <p:nvPr/>
        </p:nvCxnSpPr>
        <p:spPr>
          <a:xfrm flipV="1">
            <a:off x="5091160" y="3722624"/>
            <a:ext cx="0" cy="142446"/>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7355074-85BD-FA4C-85E9-E270CB9D8F73}"/>
              </a:ext>
            </a:extLst>
          </p:cNvPr>
          <p:cNvCxnSpPr>
            <a:cxnSpLocks/>
            <a:stCxn id="93" idx="2"/>
            <a:endCxn id="136" idx="0"/>
          </p:cNvCxnSpPr>
          <p:nvPr/>
        </p:nvCxnSpPr>
        <p:spPr>
          <a:xfrm>
            <a:off x="4527556" y="2865566"/>
            <a:ext cx="563604" cy="588674"/>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9039B046-20B7-3C4D-9537-5F15B2EB6715}"/>
              </a:ext>
            </a:extLst>
          </p:cNvPr>
          <p:cNvCxnSpPr>
            <a:cxnSpLocks/>
            <a:stCxn id="112" idx="2"/>
            <a:endCxn id="136" idx="0"/>
          </p:cNvCxnSpPr>
          <p:nvPr/>
        </p:nvCxnSpPr>
        <p:spPr>
          <a:xfrm>
            <a:off x="5091160" y="2551121"/>
            <a:ext cx="0" cy="903119"/>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97B2182-F21D-0A48-AB01-DD7F066D9245}"/>
              </a:ext>
            </a:extLst>
          </p:cNvPr>
          <p:cNvCxnSpPr>
            <a:cxnSpLocks/>
            <a:stCxn id="125" idx="2"/>
            <a:endCxn id="136" idx="0"/>
          </p:cNvCxnSpPr>
          <p:nvPr/>
        </p:nvCxnSpPr>
        <p:spPr>
          <a:xfrm flipH="1">
            <a:off x="5091160" y="2687462"/>
            <a:ext cx="832590" cy="766778"/>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F040E6A-7A6F-D44C-B977-33B68CE501D5}"/>
              </a:ext>
            </a:extLst>
          </p:cNvPr>
          <p:cNvCxnSpPr>
            <a:cxnSpLocks/>
            <a:stCxn id="121" idx="2"/>
            <a:endCxn id="136" idx="0"/>
          </p:cNvCxnSpPr>
          <p:nvPr/>
        </p:nvCxnSpPr>
        <p:spPr>
          <a:xfrm flipH="1">
            <a:off x="5091160" y="2535062"/>
            <a:ext cx="680190" cy="919178"/>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57D7107-4E19-9649-93C5-64859739F66C}"/>
              </a:ext>
            </a:extLst>
          </p:cNvPr>
          <p:cNvCxnSpPr>
            <a:cxnSpLocks/>
            <a:stCxn id="117" idx="2"/>
            <a:endCxn id="136" idx="0"/>
          </p:cNvCxnSpPr>
          <p:nvPr/>
        </p:nvCxnSpPr>
        <p:spPr>
          <a:xfrm flipH="1">
            <a:off x="5091160" y="2382662"/>
            <a:ext cx="527790" cy="1071578"/>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urved Connector 175">
            <a:extLst>
              <a:ext uri="{FF2B5EF4-FFF2-40B4-BE49-F238E27FC236}">
                <a16:creationId xmlns:a16="http://schemas.microsoft.com/office/drawing/2014/main" id="{712D7B8D-61E0-3340-B309-61EC7D7F0FA5}"/>
              </a:ext>
            </a:extLst>
          </p:cNvPr>
          <p:cNvCxnSpPr>
            <a:cxnSpLocks/>
            <a:stCxn id="82" idx="0"/>
            <a:endCxn id="80" idx="2"/>
          </p:cNvCxnSpPr>
          <p:nvPr/>
        </p:nvCxnSpPr>
        <p:spPr>
          <a:xfrm rot="5400000" flipH="1" flipV="1">
            <a:off x="1054106" y="2710652"/>
            <a:ext cx="340208" cy="2369"/>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0DECDAF0-5AF6-DB46-98CE-D4B29D68AC3E}"/>
              </a:ext>
            </a:extLst>
          </p:cNvPr>
          <p:cNvSpPr/>
          <p:nvPr/>
        </p:nvSpPr>
        <p:spPr>
          <a:xfrm>
            <a:off x="2531307" y="4366345"/>
            <a:ext cx="506625" cy="32585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39632B2F-4CC2-384B-BF4F-1E22D847A289}"/>
              </a:ext>
            </a:extLst>
          </p:cNvPr>
          <p:cNvSpPr txBox="1"/>
          <p:nvPr/>
        </p:nvSpPr>
        <p:spPr>
          <a:xfrm>
            <a:off x="3216725" y="4322868"/>
            <a:ext cx="2704587" cy="338554"/>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Product specific component</a:t>
            </a:r>
          </a:p>
        </p:txBody>
      </p:sp>
      <p:sp>
        <p:nvSpPr>
          <p:cNvPr id="193" name="TextBox 192">
            <a:extLst>
              <a:ext uri="{FF2B5EF4-FFF2-40B4-BE49-F238E27FC236}">
                <a16:creationId xmlns:a16="http://schemas.microsoft.com/office/drawing/2014/main" id="{6282C31D-DE6D-8C44-85C0-01C50A05DBAE}"/>
              </a:ext>
            </a:extLst>
          </p:cNvPr>
          <p:cNvSpPr txBox="1"/>
          <p:nvPr/>
        </p:nvSpPr>
        <p:spPr>
          <a:xfrm>
            <a:off x="3220660" y="4692200"/>
            <a:ext cx="2375971" cy="338554"/>
          </a:xfrm>
          <a:prstGeom prst="rect">
            <a:avLst/>
          </a:prstGeom>
          <a:noFill/>
        </p:spPr>
        <p:txBody>
          <a:bodyPr wrap="non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Product specific artefact</a:t>
            </a:r>
          </a:p>
        </p:txBody>
      </p:sp>
      <p:sp>
        <p:nvSpPr>
          <p:cNvPr id="58" name="Rectangle 57">
            <a:extLst>
              <a:ext uri="{FF2B5EF4-FFF2-40B4-BE49-F238E27FC236}">
                <a16:creationId xmlns:a16="http://schemas.microsoft.com/office/drawing/2014/main" id="{C42557C6-9510-374E-AAB9-0B99330DB026}"/>
              </a:ext>
            </a:extLst>
          </p:cNvPr>
          <p:cNvSpPr/>
          <p:nvPr/>
        </p:nvSpPr>
        <p:spPr>
          <a:xfrm>
            <a:off x="347981" y="1527910"/>
            <a:ext cx="1108948" cy="57568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Template Image </a:t>
            </a: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repository</a:t>
            </a:r>
          </a:p>
        </p:txBody>
      </p:sp>
      <p:cxnSp>
        <p:nvCxnSpPr>
          <p:cNvPr id="59" name="Curved Connector 58">
            <a:extLst>
              <a:ext uri="{FF2B5EF4-FFF2-40B4-BE49-F238E27FC236}">
                <a16:creationId xmlns:a16="http://schemas.microsoft.com/office/drawing/2014/main" id="{712D7B8D-61E0-3340-B309-61EC7D7F0FA5}"/>
              </a:ext>
            </a:extLst>
          </p:cNvPr>
          <p:cNvCxnSpPr>
            <a:cxnSpLocks/>
            <a:stCxn id="79" idx="2"/>
            <a:endCxn id="80" idx="0"/>
          </p:cNvCxnSpPr>
          <p:nvPr/>
        </p:nvCxnSpPr>
        <p:spPr>
          <a:xfrm rot="5400000">
            <a:off x="1088773" y="2197077"/>
            <a:ext cx="277722" cy="4477"/>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F135711-302F-C64B-B2FF-F8E3ACBCCEA9}"/>
              </a:ext>
            </a:extLst>
          </p:cNvPr>
          <p:cNvSpPr/>
          <p:nvPr/>
        </p:nvSpPr>
        <p:spPr>
          <a:xfrm>
            <a:off x="3903782" y="2129270"/>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EAEF9FE6-C8C9-B547-A1CC-BDA59E0D2FC3}"/>
              </a:ext>
            </a:extLst>
          </p:cNvPr>
          <p:cNvSpPr/>
          <p:nvPr/>
        </p:nvSpPr>
        <p:spPr>
          <a:xfrm>
            <a:off x="3968448" y="2167040"/>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79" name="Rectangle 78">
            <a:extLst>
              <a:ext uri="{FF2B5EF4-FFF2-40B4-BE49-F238E27FC236}">
                <a16:creationId xmlns:a16="http://schemas.microsoft.com/office/drawing/2014/main" id="{6F135711-302F-C64B-B2FF-F8E3ACBCCEA9}"/>
              </a:ext>
            </a:extLst>
          </p:cNvPr>
          <p:cNvSpPr/>
          <p:nvPr/>
        </p:nvSpPr>
        <p:spPr>
          <a:xfrm>
            <a:off x="1063298" y="1781358"/>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EAEF9FE6-C8C9-B547-A1CC-BDA59E0D2FC3}"/>
              </a:ext>
            </a:extLst>
          </p:cNvPr>
          <p:cNvSpPr/>
          <p:nvPr/>
        </p:nvSpPr>
        <p:spPr>
          <a:xfrm>
            <a:off x="1123488" y="2338176"/>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2" name="Rectangle 81">
            <a:extLst>
              <a:ext uri="{FF2B5EF4-FFF2-40B4-BE49-F238E27FC236}">
                <a16:creationId xmlns:a16="http://schemas.microsoft.com/office/drawing/2014/main" id="{EAEF9FE6-C8C9-B547-A1CC-BDA59E0D2FC3}"/>
              </a:ext>
            </a:extLst>
          </p:cNvPr>
          <p:cNvSpPr/>
          <p:nvPr/>
        </p:nvSpPr>
        <p:spPr>
          <a:xfrm>
            <a:off x="1121119" y="2881940"/>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3" name="Rectangle 82">
            <a:extLst>
              <a:ext uri="{FF2B5EF4-FFF2-40B4-BE49-F238E27FC236}">
                <a16:creationId xmlns:a16="http://schemas.microsoft.com/office/drawing/2014/main" id="{EAEF9FE6-C8C9-B547-A1CC-BDA59E0D2FC3}"/>
              </a:ext>
            </a:extLst>
          </p:cNvPr>
          <p:cNvSpPr/>
          <p:nvPr/>
        </p:nvSpPr>
        <p:spPr>
          <a:xfrm>
            <a:off x="1126285" y="3463333"/>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7" name="Rectangle 86">
            <a:extLst>
              <a:ext uri="{FF2B5EF4-FFF2-40B4-BE49-F238E27FC236}">
                <a16:creationId xmlns:a16="http://schemas.microsoft.com/office/drawing/2014/main" id="{6F135711-302F-C64B-B2FF-F8E3ACBCCEA9}"/>
              </a:ext>
            </a:extLst>
          </p:cNvPr>
          <p:cNvSpPr/>
          <p:nvPr/>
        </p:nvSpPr>
        <p:spPr>
          <a:xfrm>
            <a:off x="4056182" y="2281670"/>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EAEF9FE6-C8C9-B547-A1CC-BDA59E0D2FC3}"/>
              </a:ext>
            </a:extLst>
          </p:cNvPr>
          <p:cNvSpPr/>
          <p:nvPr/>
        </p:nvSpPr>
        <p:spPr>
          <a:xfrm>
            <a:off x="4120848" y="2319440"/>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0" name="Rectangle 89">
            <a:extLst>
              <a:ext uri="{FF2B5EF4-FFF2-40B4-BE49-F238E27FC236}">
                <a16:creationId xmlns:a16="http://schemas.microsoft.com/office/drawing/2014/main" id="{6F135711-302F-C64B-B2FF-F8E3ACBCCEA9}"/>
              </a:ext>
            </a:extLst>
          </p:cNvPr>
          <p:cNvSpPr/>
          <p:nvPr/>
        </p:nvSpPr>
        <p:spPr>
          <a:xfrm>
            <a:off x="4208582" y="2434070"/>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EAEF9FE6-C8C9-B547-A1CC-BDA59E0D2FC3}"/>
              </a:ext>
            </a:extLst>
          </p:cNvPr>
          <p:cNvSpPr/>
          <p:nvPr/>
        </p:nvSpPr>
        <p:spPr>
          <a:xfrm>
            <a:off x="4273248" y="2471840"/>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93" name="Rectangle 92">
            <a:extLst>
              <a:ext uri="{FF2B5EF4-FFF2-40B4-BE49-F238E27FC236}">
                <a16:creationId xmlns:a16="http://schemas.microsoft.com/office/drawing/2014/main" id="{6F135711-302F-C64B-B2FF-F8E3ACBCCEA9}"/>
              </a:ext>
            </a:extLst>
          </p:cNvPr>
          <p:cNvSpPr/>
          <p:nvPr/>
        </p:nvSpPr>
        <p:spPr>
          <a:xfrm>
            <a:off x="4360982" y="2586470"/>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EAEF9FE6-C8C9-B547-A1CC-BDA59E0D2FC3}"/>
              </a:ext>
            </a:extLst>
          </p:cNvPr>
          <p:cNvSpPr/>
          <p:nvPr/>
        </p:nvSpPr>
        <p:spPr>
          <a:xfrm>
            <a:off x="4425648" y="2624240"/>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08" name="Rectangle 107">
            <a:extLst>
              <a:ext uri="{FF2B5EF4-FFF2-40B4-BE49-F238E27FC236}">
                <a16:creationId xmlns:a16="http://schemas.microsoft.com/office/drawing/2014/main" id="{6F135711-302F-C64B-B2FF-F8E3ACBCCEA9}"/>
              </a:ext>
            </a:extLst>
          </p:cNvPr>
          <p:cNvSpPr/>
          <p:nvPr/>
        </p:nvSpPr>
        <p:spPr>
          <a:xfrm>
            <a:off x="4772186" y="2119625"/>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EAEF9FE6-C8C9-B547-A1CC-BDA59E0D2FC3}"/>
              </a:ext>
            </a:extLst>
          </p:cNvPr>
          <p:cNvSpPr/>
          <p:nvPr/>
        </p:nvSpPr>
        <p:spPr>
          <a:xfrm>
            <a:off x="4836852" y="2157395"/>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12" name="Rectangle 111">
            <a:extLst>
              <a:ext uri="{FF2B5EF4-FFF2-40B4-BE49-F238E27FC236}">
                <a16:creationId xmlns:a16="http://schemas.microsoft.com/office/drawing/2014/main" id="{6F135711-302F-C64B-B2FF-F8E3ACBCCEA9}"/>
              </a:ext>
            </a:extLst>
          </p:cNvPr>
          <p:cNvSpPr/>
          <p:nvPr/>
        </p:nvSpPr>
        <p:spPr>
          <a:xfrm>
            <a:off x="4924586" y="2272025"/>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EAEF9FE6-C8C9-B547-A1CC-BDA59E0D2FC3}"/>
              </a:ext>
            </a:extLst>
          </p:cNvPr>
          <p:cNvSpPr/>
          <p:nvPr/>
        </p:nvSpPr>
        <p:spPr>
          <a:xfrm>
            <a:off x="4989252" y="2309795"/>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b</a:t>
            </a:r>
          </a:p>
        </p:txBody>
      </p:sp>
      <p:sp>
        <p:nvSpPr>
          <p:cNvPr id="117" name="Rectangle 116">
            <a:extLst>
              <a:ext uri="{FF2B5EF4-FFF2-40B4-BE49-F238E27FC236}">
                <a16:creationId xmlns:a16="http://schemas.microsoft.com/office/drawing/2014/main" id="{6F135711-302F-C64B-B2FF-F8E3ACBCCEA9}"/>
              </a:ext>
            </a:extLst>
          </p:cNvPr>
          <p:cNvSpPr/>
          <p:nvPr/>
        </p:nvSpPr>
        <p:spPr>
          <a:xfrm>
            <a:off x="5452376" y="2103566"/>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Rectangle 117">
            <a:extLst>
              <a:ext uri="{FF2B5EF4-FFF2-40B4-BE49-F238E27FC236}">
                <a16:creationId xmlns:a16="http://schemas.microsoft.com/office/drawing/2014/main" id="{EAEF9FE6-C8C9-B547-A1CC-BDA59E0D2FC3}"/>
              </a:ext>
            </a:extLst>
          </p:cNvPr>
          <p:cNvSpPr/>
          <p:nvPr/>
        </p:nvSpPr>
        <p:spPr>
          <a:xfrm>
            <a:off x="5517042" y="2141336"/>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121" name="Rectangle 120">
            <a:extLst>
              <a:ext uri="{FF2B5EF4-FFF2-40B4-BE49-F238E27FC236}">
                <a16:creationId xmlns:a16="http://schemas.microsoft.com/office/drawing/2014/main" id="{6F135711-302F-C64B-B2FF-F8E3ACBCCEA9}"/>
              </a:ext>
            </a:extLst>
          </p:cNvPr>
          <p:cNvSpPr/>
          <p:nvPr/>
        </p:nvSpPr>
        <p:spPr>
          <a:xfrm>
            <a:off x="5604776" y="2255966"/>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Rectangle 121">
            <a:extLst>
              <a:ext uri="{FF2B5EF4-FFF2-40B4-BE49-F238E27FC236}">
                <a16:creationId xmlns:a16="http://schemas.microsoft.com/office/drawing/2014/main" id="{EAEF9FE6-C8C9-B547-A1CC-BDA59E0D2FC3}"/>
              </a:ext>
            </a:extLst>
          </p:cNvPr>
          <p:cNvSpPr/>
          <p:nvPr/>
        </p:nvSpPr>
        <p:spPr>
          <a:xfrm>
            <a:off x="5669442" y="2293736"/>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sp>
        <p:nvSpPr>
          <p:cNvPr id="125" name="Rectangle 124">
            <a:extLst>
              <a:ext uri="{FF2B5EF4-FFF2-40B4-BE49-F238E27FC236}">
                <a16:creationId xmlns:a16="http://schemas.microsoft.com/office/drawing/2014/main" id="{6F135711-302F-C64B-B2FF-F8E3ACBCCEA9}"/>
              </a:ext>
            </a:extLst>
          </p:cNvPr>
          <p:cNvSpPr/>
          <p:nvPr/>
        </p:nvSpPr>
        <p:spPr>
          <a:xfrm>
            <a:off x="5757176" y="2408366"/>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EAEF9FE6-C8C9-B547-A1CC-BDA59E0D2FC3}"/>
              </a:ext>
            </a:extLst>
          </p:cNvPr>
          <p:cNvSpPr/>
          <p:nvPr/>
        </p:nvSpPr>
        <p:spPr>
          <a:xfrm>
            <a:off x="5821842" y="2446136"/>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a:t>
            </a:r>
          </a:p>
        </p:txBody>
      </p:sp>
      <p:cxnSp>
        <p:nvCxnSpPr>
          <p:cNvPr id="21" name="Straight Connector 20">
            <a:extLst>
              <a:ext uri="{FF2B5EF4-FFF2-40B4-BE49-F238E27FC236}">
                <a16:creationId xmlns:a16="http://schemas.microsoft.com/office/drawing/2014/main" id="{2BDF2A11-D2FD-4448-891A-18751C0B68A7}"/>
              </a:ext>
            </a:extLst>
          </p:cNvPr>
          <p:cNvCxnSpPr>
            <a:cxnSpLocks/>
            <a:stCxn id="3" idx="2"/>
          </p:cNvCxnSpPr>
          <p:nvPr/>
        </p:nvCxnSpPr>
        <p:spPr>
          <a:xfrm flipH="1">
            <a:off x="4070354" y="1849315"/>
            <a:ext cx="328754" cy="272577"/>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C2F43FF-1F4F-5043-92D5-853258E635CB}"/>
              </a:ext>
            </a:extLst>
          </p:cNvPr>
          <p:cNvCxnSpPr>
            <a:cxnSpLocks/>
            <a:stCxn id="3" idx="2"/>
            <a:endCxn id="93" idx="0"/>
          </p:cNvCxnSpPr>
          <p:nvPr/>
        </p:nvCxnSpPr>
        <p:spPr>
          <a:xfrm>
            <a:off x="4399108" y="1849315"/>
            <a:ext cx="128448" cy="737155"/>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7625AF-25E0-0640-BD22-9E7BA3956F20}"/>
              </a:ext>
            </a:extLst>
          </p:cNvPr>
          <p:cNvCxnSpPr>
            <a:cxnSpLocks/>
            <a:stCxn id="3" idx="2"/>
            <a:endCxn id="87" idx="0"/>
          </p:cNvCxnSpPr>
          <p:nvPr/>
        </p:nvCxnSpPr>
        <p:spPr>
          <a:xfrm flipH="1">
            <a:off x="4222756" y="1849315"/>
            <a:ext cx="176352" cy="432355"/>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A5C146C-B66C-2C4A-A62A-2BC493E83F20}"/>
              </a:ext>
            </a:extLst>
          </p:cNvPr>
          <p:cNvCxnSpPr>
            <a:cxnSpLocks/>
            <a:stCxn id="3" idx="2"/>
            <a:endCxn id="90" idx="0"/>
          </p:cNvCxnSpPr>
          <p:nvPr/>
        </p:nvCxnSpPr>
        <p:spPr>
          <a:xfrm flipH="1">
            <a:off x="4375156" y="1849315"/>
            <a:ext cx="23952" cy="584755"/>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6B0FB45-C7CA-9D43-A99B-B82264FB0E2A}"/>
              </a:ext>
            </a:extLst>
          </p:cNvPr>
          <p:cNvCxnSpPr>
            <a:cxnSpLocks/>
            <a:stCxn id="97" idx="2"/>
          </p:cNvCxnSpPr>
          <p:nvPr/>
        </p:nvCxnSpPr>
        <p:spPr>
          <a:xfrm flipH="1">
            <a:off x="4960553" y="1859883"/>
            <a:ext cx="108816" cy="278544"/>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5E0BDC7-924A-DE47-AE55-BAAF3E6E3567}"/>
              </a:ext>
            </a:extLst>
          </p:cNvPr>
          <p:cNvCxnSpPr>
            <a:cxnSpLocks/>
            <a:stCxn id="97" idx="2"/>
            <a:endCxn id="112" idx="0"/>
          </p:cNvCxnSpPr>
          <p:nvPr/>
        </p:nvCxnSpPr>
        <p:spPr>
          <a:xfrm>
            <a:off x="5069369" y="1859883"/>
            <a:ext cx="21791" cy="412142"/>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61F286C-D5B3-5144-91EC-7B12C1CDD651}"/>
              </a:ext>
            </a:extLst>
          </p:cNvPr>
          <p:cNvCxnSpPr>
            <a:cxnSpLocks/>
            <a:stCxn id="98" idx="2"/>
            <a:endCxn id="117" idx="0"/>
          </p:cNvCxnSpPr>
          <p:nvPr/>
        </p:nvCxnSpPr>
        <p:spPr>
          <a:xfrm flipH="1">
            <a:off x="5618950" y="1859883"/>
            <a:ext cx="190755" cy="243683"/>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F05F6F1-042F-CB40-A3B5-877AFAD74834}"/>
              </a:ext>
            </a:extLst>
          </p:cNvPr>
          <p:cNvCxnSpPr>
            <a:cxnSpLocks/>
            <a:stCxn id="98" idx="2"/>
            <a:endCxn id="121" idx="0"/>
          </p:cNvCxnSpPr>
          <p:nvPr/>
        </p:nvCxnSpPr>
        <p:spPr>
          <a:xfrm flipH="1">
            <a:off x="5771350" y="1859883"/>
            <a:ext cx="38355" cy="396083"/>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E115A9-B5E8-6944-82ED-2EB4B995801C}"/>
              </a:ext>
            </a:extLst>
          </p:cNvPr>
          <p:cNvCxnSpPr>
            <a:cxnSpLocks/>
            <a:stCxn id="98" idx="2"/>
            <a:endCxn id="127" idx="0"/>
          </p:cNvCxnSpPr>
          <p:nvPr/>
        </p:nvCxnSpPr>
        <p:spPr>
          <a:xfrm>
            <a:off x="5809705" y="1859883"/>
            <a:ext cx="114044" cy="586253"/>
          </a:xfrm>
          <a:prstGeom prst="line">
            <a:avLst/>
          </a:prstGeom>
          <a:ln w="158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6F135711-302F-C64B-B2FF-F8E3ACBCCEA9}"/>
              </a:ext>
            </a:extLst>
          </p:cNvPr>
          <p:cNvSpPr/>
          <p:nvPr/>
        </p:nvSpPr>
        <p:spPr>
          <a:xfrm>
            <a:off x="2547515" y="2911053"/>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5" name="Rectangle 144">
            <a:extLst>
              <a:ext uri="{FF2B5EF4-FFF2-40B4-BE49-F238E27FC236}">
                <a16:creationId xmlns:a16="http://schemas.microsoft.com/office/drawing/2014/main" id="{EAEF9FE6-C8C9-B547-A1CC-BDA59E0D2FC3}"/>
              </a:ext>
            </a:extLst>
          </p:cNvPr>
          <p:cNvSpPr/>
          <p:nvPr/>
        </p:nvSpPr>
        <p:spPr>
          <a:xfrm>
            <a:off x="2612181" y="2948823"/>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149" name="Rectangle 148">
            <a:extLst>
              <a:ext uri="{FF2B5EF4-FFF2-40B4-BE49-F238E27FC236}">
                <a16:creationId xmlns:a16="http://schemas.microsoft.com/office/drawing/2014/main" id="{6F135711-302F-C64B-B2FF-F8E3ACBCCEA9}"/>
              </a:ext>
            </a:extLst>
          </p:cNvPr>
          <p:cNvSpPr/>
          <p:nvPr/>
        </p:nvSpPr>
        <p:spPr>
          <a:xfrm>
            <a:off x="3112595" y="2368831"/>
            <a:ext cx="333147" cy="2790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EAEF9FE6-C8C9-B547-A1CC-BDA59E0D2FC3}"/>
              </a:ext>
            </a:extLst>
          </p:cNvPr>
          <p:cNvSpPr/>
          <p:nvPr/>
        </p:nvSpPr>
        <p:spPr>
          <a:xfrm>
            <a:off x="3177261" y="2406601"/>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
        <p:nvSpPr>
          <p:cNvPr id="84" name="Rectangle 83">
            <a:extLst>
              <a:ext uri="{FF2B5EF4-FFF2-40B4-BE49-F238E27FC236}">
                <a16:creationId xmlns:a16="http://schemas.microsoft.com/office/drawing/2014/main" id="{2A6E42B1-59B0-3548-956C-C3A49BDB564C}"/>
              </a:ext>
            </a:extLst>
          </p:cNvPr>
          <p:cNvSpPr/>
          <p:nvPr/>
        </p:nvSpPr>
        <p:spPr>
          <a:xfrm>
            <a:off x="2676849" y="4753848"/>
            <a:ext cx="203813" cy="203556"/>
          </a:xfrm>
          <a:prstGeom prst="rect">
            <a:avLst/>
          </a:prstGeom>
          <a:solidFill>
            <a:schemeClr val="accent3">
              <a:lumMod val="40000"/>
              <a:lumOff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lIns="0" tIns="0" rIns="0" bIns="0" rtlCol="0" anchor="ctr" anchorCtr="0"/>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a:t>
            </a:r>
          </a:p>
        </p:txBody>
      </p:sp>
    </p:spTree>
    <p:extLst>
      <p:ext uri="{BB962C8B-B14F-4D97-AF65-F5344CB8AC3E}">
        <p14:creationId xmlns:p14="http://schemas.microsoft.com/office/powerpoint/2010/main" val="3070932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397E266-F6F1-A948-A49F-070A3AE422F2}"/>
              </a:ext>
            </a:extLst>
          </p:cNvPr>
          <p:cNvSpPr/>
          <p:nvPr/>
        </p:nvSpPr>
        <p:spPr>
          <a:xfrm>
            <a:off x="3797470" y="1016556"/>
            <a:ext cx="2655726" cy="3395423"/>
          </a:xfrm>
          <a:prstGeom prst="roundRect">
            <a:avLst>
              <a:gd name="adj" fmla="val 7771"/>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0" rtlCol="0" anchor="b"/>
          <a:lstStyle/>
          <a:p>
            <a:pPr algn="ctr" defTabSz="457189" eaLnBrk="0" fontAlgn="base" hangingPunct="0">
              <a:spcBef>
                <a:spcPct val="0"/>
              </a:spcBef>
              <a:spcAft>
                <a:spcPct val="0"/>
              </a:spcAft>
            </a:pPr>
            <a:r>
              <a:rPr lang="en-US" sz="1800" dirty="0">
                <a:solidFill>
                  <a:prstClr val="white"/>
                </a:solidFill>
                <a:latin typeface="Calibri" panose="020F0502020204030204"/>
              </a:rPr>
              <a:t>Worker Node</a:t>
            </a:r>
          </a:p>
        </p:txBody>
      </p:sp>
      <p:sp>
        <p:nvSpPr>
          <p:cNvPr id="14" name="Rectangle 13">
            <a:extLst>
              <a:ext uri="{FF2B5EF4-FFF2-40B4-BE49-F238E27FC236}">
                <a16:creationId xmlns:a16="http://schemas.microsoft.com/office/drawing/2014/main" id="{6F135711-302F-C64B-B2FF-F8E3ACBCCEA9}"/>
              </a:ext>
            </a:extLst>
          </p:cNvPr>
          <p:cNvSpPr/>
          <p:nvPr/>
        </p:nvSpPr>
        <p:spPr>
          <a:xfrm>
            <a:off x="4131691" y="1439887"/>
            <a:ext cx="2093752" cy="2422811"/>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9" eaLnBrk="0" fontAlgn="base" hangingPunct="0">
              <a:spcBef>
                <a:spcPct val="0"/>
              </a:spcBef>
              <a:spcAft>
                <a:spcPct val="0"/>
              </a:spcAft>
            </a:pPr>
            <a:endParaRPr lang="en-US" sz="1800" dirty="0">
              <a:solidFill>
                <a:prstClr val="white"/>
              </a:solidFill>
              <a:latin typeface="Calibri" panose="020F0502020204030204"/>
            </a:endParaRPr>
          </a:p>
        </p:txBody>
      </p:sp>
      <p:sp>
        <p:nvSpPr>
          <p:cNvPr id="11" name="Rectangle 10">
            <a:extLst>
              <a:ext uri="{FF2B5EF4-FFF2-40B4-BE49-F238E27FC236}">
                <a16:creationId xmlns:a16="http://schemas.microsoft.com/office/drawing/2014/main" id="{6F135711-302F-C64B-B2FF-F8E3ACBCCEA9}"/>
              </a:ext>
            </a:extLst>
          </p:cNvPr>
          <p:cNvSpPr/>
          <p:nvPr/>
        </p:nvSpPr>
        <p:spPr>
          <a:xfrm>
            <a:off x="4205474" y="1898744"/>
            <a:ext cx="1914544" cy="180491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Runtime</a:t>
            </a:r>
          </a:p>
        </p:txBody>
      </p:sp>
      <p:sp>
        <p:nvSpPr>
          <p:cNvPr id="13" name="Rounded Rectangle 12"/>
          <p:cNvSpPr/>
          <p:nvPr/>
        </p:nvSpPr>
        <p:spPr>
          <a:xfrm>
            <a:off x="4369816" y="2602775"/>
            <a:ext cx="1585859" cy="638016"/>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Fixed</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Configuration</a:t>
            </a:r>
          </a:p>
        </p:txBody>
      </p:sp>
      <p:sp>
        <p:nvSpPr>
          <p:cNvPr id="9" name="Slide Number Placeholder 8">
            <a:extLst>
              <a:ext uri="{FF2B5EF4-FFF2-40B4-BE49-F238E27FC236}">
                <a16:creationId xmlns:a16="http://schemas.microsoft.com/office/drawing/2014/main" id="{F0998604-D584-CE40-9DC1-29A6F59614E2}"/>
              </a:ext>
            </a:extLst>
          </p:cNvPr>
          <p:cNvSpPr>
            <a:spLocks noGrp="1"/>
          </p:cNvSpPr>
          <p:nvPr>
            <p:ph type="sldNum" sz="quarter" idx="10"/>
          </p:nvPr>
        </p:nvSpPr>
        <p:spPr/>
        <p:txBody>
          <a:bodyPr/>
          <a:lstStyle/>
          <a:p>
            <a:pPr marL="0" marR="0" lvl="0" indent="0" algn="r" defTabSz="457189" rtl="0" eaLnBrk="0" fontAlgn="base" latinLnBrk="0" hangingPunct="0">
              <a:lnSpc>
                <a:spcPct val="100000"/>
              </a:lnSpc>
              <a:spcBef>
                <a:spcPct val="0"/>
              </a:spcBef>
              <a:spcAft>
                <a:spcPct val="0"/>
              </a:spcAft>
              <a:buClrTx/>
              <a:buSzTx/>
              <a:buFontTx/>
              <a:buNone/>
              <a:tabLst/>
              <a:defRPr/>
            </a:pPr>
            <a:fld id="{CF86733E-D713-E943-9B13-0230D2F4A52F}" type="slidenum">
              <a:rPr kumimoji="0" lang="en-US" sz="900" b="0" i="0" u="none" strike="noStrike" kern="1200" cap="none" spc="0" normalizeH="0" baseline="0" noProof="0" smtClean="0">
                <a:ln>
                  <a:noFill/>
                </a:ln>
                <a:solidFill>
                  <a:prstClr val="black">
                    <a:tint val="75000"/>
                  </a:prstClr>
                </a:solidFill>
                <a:effectLst/>
                <a:uLnTx/>
                <a:uFillTx/>
                <a:latin typeface="Arial" charset="0"/>
                <a:ea typeface="ＭＳ Ｐゴシック" charset="0"/>
                <a:cs typeface="Arial" charset="0"/>
              </a:rPr>
              <a:pPr marL="0" marR="0" lvl="0" indent="0" algn="r" defTabSz="457189" rtl="0" eaLnBrk="0" fontAlgn="base" latinLnBrk="0" hangingPunct="0">
                <a:lnSpc>
                  <a:spcPct val="100000"/>
                </a:lnSpc>
                <a:spcBef>
                  <a:spcPct val="0"/>
                </a:spcBef>
                <a:spcAft>
                  <a:spcPct val="0"/>
                </a:spcAft>
                <a:buClrTx/>
                <a:buSzTx/>
                <a:buFontTx/>
                <a:buNone/>
                <a:tabLst/>
                <a:defRPr/>
              </a:pPr>
              <a:t>17</a:t>
            </a:fld>
            <a:endParaRPr kumimoji="0" lang="en-US" sz="900" b="0" i="0" u="none" strike="noStrike" kern="1200" cap="none" spc="0" normalizeH="0" baseline="0" noProof="0">
              <a:ln>
                <a:noFill/>
              </a:ln>
              <a:solidFill>
                <a:prstClr val="black">
                  <a:tint val="75000"/>
                </a:prstClr>
              </a:solidFill>
              <a:effectLst/>
              <a:uLnTx/>
              <a:uFillTx/>
              <a:latin typeface="Arial" charset="0"/>
              <a:ea typeface="ＭＳ Ｐゴシック" charset="0"/>
              <a:cs typeface="Arial" charset="0"/>
            </a:endParaRPr>
          </a:p>
        </p:txBody>
      </p:sp>
      <p:sp>
        <p:nvSpPr>
          <p:cNvPr id="2" name="Title 1"/>
          <p:cNvSpPr>
            <a:spLocks noGrp="1"/>
          </p:cNvSpPr>
          <p:nvPr>
            <p:ph type="title" idx="4294967295"/>
          </p:nvPr>
        </p:nvSpPr>
        <p:spPr>
          <a:xfrm>
            <a:off x="92596" y="149349"/>
            <a:ext cx="7794103" cy="591978"/>
          </a:xfrm>
        </p:spPr>
        <p:txBody>
          <a:bodyPr/>
          <a:lstStyle/>
          <a:p>
            <a:r>
              <a:rPr lang="en-US" dirty="0"/>
              <a:t>What Moves Per Release</a:t>
            </a:r>
          </a:p>
        </p:txBody>
      </p:sp>
      <p:sp>
        <p:nvSpPr>
          <p:cNvPr id="3" name="Rounded Rectangle 2">
            <a:extLst>
              <a:ext uri="{FF2B5EF4-FFF2-40B4-BE49-F238E27FC236}">
                <a16:creationId xmlns:a16="http://schemas.microsoft.com/office/drawing/2014/main" id="{2397E266-F6F1-A948-A49F-070A3AE422F2}"/>
              </a:ext>
            </a:extLst>
          </p:cNvPr>
          <p:cNvSpPr/>
          <p:nvPr/>
        </p:nvSpPr>
        <p:spPr>
          <a:xfrm>
            <a:off x="543603" y="994172"/>
            <a:ext cx="2618825" cy="3417808"/>
          </a:xfrm>
          <a:prstGeom prst="roundRect">
            <a:avLst>
              <a:gd name="adj" fmla="val 7771"/>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0" rtlCol="0" anchor="b"/>
          <a:lstStyle/>
          <a:p>
            <a:pPr algn="ctr" defTabSz="457189" eaLnBrk="0" fontAlgn="base" hangingPunct="0">
              <a:spcBef>
                <a:spcPct val="0"/>
              </a:spcBef>
              <a:spcAft>
                <a:spcPct val="0"/>
              </a:spcAft>
            </a:pPr>
            <a:r>
              <a:rPr lang="en-US" sz="1800">
                <a:solidFill>
                  <a:prstClr val="white"/>
                </a:solidFill>
                <a:latin typeface="Calibri" panose="020F0502020204030204"/>
              </a:rPr>
              <a:t>VM</a:t>
            </a:r>
            <a:endParaRPr lang="en-US" sz="1800" dirty="0">
              <a:solidFill>
                <a:prstClr val="white"/>
              </a:solidFill>
              <a:latin typeface="Calibri" panose="020F0502020204030204"/>
            </a:endParaRPr>
          </a:p>
        </p:txBody>
      </p:sp>
      <p:sp>
        <p:nvSpPr>
          <p:cNvPr id="5" name="TextBox 4"/>
          <p:cNvSpPr txBox="1"/>
          <p:nvPr/>
        </p:nvSpPr>
        <p:spPr>
          <a:xfrm>
            <a:off x="763931" y="4590355"/>
            <a:ext cx="2095500" cy="369332"/>
          </a:xfrm>
          <a:prstGeom prst="rect">
            <a:avLst/>
          </a:prstGeom>
          <a:noFill/>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Traditional</a:t>
            </a:r>
          </a:p>
        </p:txBody>
      </p:sp>
      <p:sp>
        <p:nvSpPr>
          <p:cNvPr id="6" name="TextBox 5"/>
          <p:cNvSpPr txBox="1"/>
          <p:nvPr/>
        </p:nvSpPr>
        <p:spPr>
          <a:xfrm>
            <a:off x="4140446" y="4554736"/>
            <a:ext cx="2095500" cy="369332"/>
          </a:xfrm>
          <a:prstGeom prst="rect">
            <a:avLst/>
          </a:prstGeom>
          <a:noFill/>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lang="en-US" sz="1800" dirty="0">
                <a:solidFill>
                  <a:prstClr val="black"/>
                </a:solidFill>
                <a:latin typeface="Arial" charset="0"/>
                <a:ea typeface="ＭＳ Ｐゴシック" charset="0"/>
                <a:cs typeface="Arial" charset="0"/>
              </a:rPr>
              <a:t>Cloud-native</a:t>
            </a:r>
            <a:endPar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sp>
        <p:nvSpPr>
          <p:cNvPr id="7" name="Rectangle 6">
            <a:extLst>
              <a:ext uri="{FF2B5EF4-FFF2-40B4-BE49-F238E27FC236}">
                <a16:creationId xmlns:a16="http://schemas.microsoft.com/office/drawing/2014/main" id="{6F135711-302F-C64B-B2FF-F8E3ACBCCEA9}"/>
              </a:ext>
            </a:extLst>
          </p:cNvPr>
          <p:cNvSpPr/>
          <p:nvPr/>
        </p:nvSpPr>
        <p:spPr>
          <a:xfrm>
            <a:off x="868465" y="1346681"/>
            <a:ext cx="1914544" cy="2652750"/>
          </a:xfrm>
          <a:prstGeom prst="rect">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46800"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Runtime</a:t>
            </a:r>
          </a:p>
        </p:txBody>
      </p:sp>
      <p:sp>
        <p:nvSpPr>
          <p:cNvPr id="10" name="Rounded Rectangle 9"/>
          <p:cNvSpPr/>
          <p:nvPr/>
        </p:nvSpPr>
        <p:spPr>
          <a:xfrm>
            <a:off x="1030122" y="2012867"/>
            <a:ext cx="1585859" cy="683280"/>
          </a:xfrm>
          <a:prstGeom prst="roundRect">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Fixed</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Configuration</a:t>
            </a:r>
          </a:p>
        </p:txBody>
      </p:sp>
      <p:sp>
        <p:nvSpPr>
          <p:cNvPr id="15" name="TextBox 14"/>
          <p:cNvSpPr txBox="1"/>
          <p:nvPr/>
        </p:nvSpPr>
        <p:spPr>
          <a:xfrm>
            <a:off x="4579816" y="1452632"/>
            <a:ext cx="1360327" cy="369332"/>
          </a:xfrm>
          <a:prstGeom prst="rect">
            <a:avLst/>
          </a:prstGeom>
          <a:noFill/>
        </p:spPr>
        <p:txBody>
          <a:bodyPr wrap="squar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charset="0"/>
                <a:ea typeface="ＭＳ Ｐゴシック" charset="0"/>
                <a:cs typeface="Arial" charset="0"/>
              </a:rPr>
              <a:t>Container</a:t>
            </a:r>
          </a:p>
        </p:txBody>
      </p:sp>
      <p:sp>
        <p:nvSpPr>
          <p:cNvPr id="16" name="Rectangle 15"/>
          <p:cNvSpPr/>
          <p:nvPr/>
        </p:nvSpPr>
        <p:spPr>
          <a:xfrm>
            <a:off x="6961038" y="1110658"/>
            <a:ext cx="1877814" cy="11055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TextBox 16"/>
          <p:cNvSpPr txBox="1"/>
          <p:nvPr/>
        </p:nvSpPr>
        <p:spPr>
          <a:xfrm flipH="1">
            <a:off x="7086230" y="741326"/>
            <a:ext cx="1969744" cy="369332"/>
          </a:xfrm>
          <a:prstGeom prst="rect">
            <a:avLst/>
          </a:prstGeom>
          <a:noFill/>
        </p:spPr>
        <p:txBody>
          <a:bodyPr wrap="squar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Key</a:t>
            </a:r>
          </a:p>
        </p:txBody>
      </p:sp>
      <p:sp>
        <p:nvSpPr>
          <p:cNvPr id="18" name="Oval 17"/>
          <p:cNvSpPr/>
          <p:nvPr/>
        </p:nvSpPr>
        <p:spPr>
          <a:xfrm rot="10800000" flipV="1">
            <a:off x="7086229" y="1229599"/>
            <a:ext cx="272687" cy="31025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9" eaLnBrk="0" fontAlgn="base" hangingPunct="0">
              <a:spcBef>
                <a:spcPct val="0"/>
              </a:spcBef>
              <a:spcAft>
                <a:spcPct val="0"/>
              </a:spcAft>
            </a:pPr>
            <a:endParaRPr lang="en-US" sz="1800" dirty="0">
              <a:solidFill>
                <a:prstClr val="white"/>
              </a:solidFill>
              <a:latin typeface="Calibri" panose="020F0502020204030204"/>
            </a:endParaRPr>
          </a:p>
        </p:txBody>
      </p:sp>
      <p:sp>
        <p:nvSpPr>
          <p:cNvPr id="19" name="TextBox 18"/>
          <p:cNvSpPr txBox="1"/>
          <p:nvPr/>
        </p:nvSpPr>
        <p:spPr>
          <a:xfrm>
            <a:off x="7437138" y="1115963"/>
            <a:ext cx="1290174" cy="553998"/>
          </a:xfrm>
          <a:prstGeom prst="rect">
            <a:avLst/>
          </a:prstGeom>
          <a:noFill/>
        </p:spPr>
        <p:txBody>
          <a:bodyPr wrap="squar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Created </a:t>
            </a:r>
            <a:r>
              <a:rPr kumimoji="0" lang="en-US" sz="10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new</a:t>
            </a:r>
            <a:r>
              <a:rPr kumimoji="0" lang="en-US" sz="1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for each new code version</a:t>
            </a:r>
          </a:p>
        </p:txBody>
      </p:sp>
      <p:sp>
        <p:nvSpPr>
          <p:cNvPr id="20" name="Oval 19"/>
          <p:cNvSpPr/>
          <p:nvPr/>
        </p:nvSpPr>
        <p:spPr>
          <a:xfrm rot="10800000" flipV="1">
            <a:off x="7086229" y="1676493"/>
            <a:ext cx="272687" cy="310250"/>
          </a:xfrm>
          <a:prstGeom prst="ellipse">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0" rtlCol="0" anchor="b"/>
          <a:lstStyle/>
          <a:p>
            <a:pPr algn="ctr" defTabSz="457189" eaLnBrk="0" fontAlgn="base" hangingPunct="0">
              <a:spcBef>
                <a:spcPct val="0"/>
              </a:spcBef>
              <a:spcAft>
                <a:spcPct val="0"/>
              </a:spcAft>
            </a:pPr>
            <a:endParaRPr lang="en-US" sz="1800" dirty="0">
              <a:solidFill>
                <a:prstClr val="white"/>
              </a:solidFill>
              <a:latin typeface="Calibri" panose="020F0502020204030204"/>
            </a:endParaRPr>
          </a:p>
        </p:txBody>
      </p:sp>
      <p:sp>
        <p:nvSpPr>
          <p:cNvPr id="21" name="TextBox 20"/>
          <p:cNvSpPr txBox="1"/>
          <p:nvPr/>
        </p:nvSpPr>
        <p:spPr>
          <a:xfrm>
            <a:off x="7437138" y="1612714"/>
            <a:ext cx="1290174" cy="553998"/>
          </a:xfrm>
          <a:prstGeom prst="rect">
            <a:avLst/>
          </a:prstGeom>
          <a:noFill/>
        </p:spPr>
        <p:txBody>
          <a:bodyPr wrap="square" rtlCol="0">
            <a:spAutoFit/>
          </a:body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Remains </a:t>
            </a:r>
            <a:r>
              <a:rPr kumimoji="0" lang="en-US" sz="1000" b="1" i="0" u="none" strike="noStrike" kern="1200" cap="none" spc="0" normalizeH="0" baseline="0" noProof="0" dirty="0">
                <a:ln>
                  <a:noFill/>
                </a:ln>
                <a:solidFill>
                  <a:prstClr val="black"/>
                </a:solidFill>
                <a:effectLst/>
                <a:uLnTx/>
                <a:uFillTx/>
                <a:latin typeface="Arial" charset="0"/>
                <a:ea typeface="ＭＳ Ｐゴシック" charset="0"/>
                <a:cs typeface="Arial" charset="0"/>
              </a:rPr>
              <a:t>same</a:t>
            </a:r>
            <a:r>
              <a:rPr kumimoji="0" lang="en-US" sz="10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for each new code version</a:t>
            </a:r>
          </a:p>
        </p:txBody>
      </p:sp>
      <p:sp>
        <p:nvSpPr>
          <p:cNvPr id="8" name="Down Arrow Callout 7"/>
          <p:cNvSpPr/>
          <p:nvPr/>
        </p:nvSpPr>
        <p:spPr>
          <a:xfrm rot="5400000">
            <a:off x="6090850" y="2866882"/>
            <a:ext cx="1613519" cy="1323326"/>
          </a:xfrm>
          <a:prstGeom prst="downArrowCallout">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0" rtlCol="0" anchor="ctr"/>
          <a:lstStyle/>
          <a:p>
            <a:pPr algn="ctr" defTabSz="457189" eaLnBrk="0" fontAlgn="base" hangingPunct="0">
              <a:spcBef>
                <a:spcPct val="0"/>
              </a:spcBef>
              <a:spcAft>
                <a:spcPct val="0"/>
              </a:spcAft>
            </a:pPr>
            <a:r>
              <a:rPr lang="en-US" sz="1800">
                <a:solidFill>
                  <a:prstClr val="white"/>
                </a:solidFill>
                <a:latin typeface="Calibri" panose="020F0502020204030204"/>
              </a:rPr>
              <a:t>Environment Configuration</a:t>
            </a:r>
            <a:endParaRPr lang="en-US" sz="1800" dirty="0">
              <a:solidFill>
                <a:prstClr val="white"/>
              </a:solidFill>
              <a:latin typeface="Calibri" panose="020F0502020204030204"/>
            </a:endParaRPr>
          </a:p>
        </p:txBody>
      </p:sp>
      <p:sp>
        <p:nvSpPr>
          <p:cNvPr id="26" name="Rounded Rectangle 25"/>
          <p:cNvSpPr/>
          <p:nvPr/>
        </p:nvSpPr>
        <p:spPr>
          <a:xfrm>
            <a:off x="1044389" y="2762383"/>
            <a:ext cx="1585859" cy="683280"/>
          </a:xfrm>
          <a:prstGeom prst="roundRect">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Environment</a:t>
            </a: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Configuration</a:t>
            </a:r>
          </a:p>
        </p:txBody>
      </p:sp>
      <p:sp>
        <p:nvSpPr>
          <p:cNvPr id="27" name="Rounded Rectangle 26"/>
          <p:cNvSpPr/>
          <p:nvPr/>
        </p:nvSpPr>
        <p:spPr>
          <a:xfrm>
            <a:off x="4369816" y="2064465"/>
            <a:ext cx="1585859" cy="49877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Code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Rounded Rectangle 27"/>
          <p:cNvSpPr/>
          <p:nvPr/>
        </p:nvSpPr>
        <p:spPr>
          <a:xfrm>
            <a:off x="1061278" y="1439887"/>
            <a:ext cx="1585859" cy="49877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Code</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5391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15098" y="1937023"/>
            <a:ext cx="2544956" cy="1823456"/>
            <a:chOff x="420130" y="2469651"/>
            <a:chExt cx="3393275" cy="2431275"/>
          </a:xfrm>
        </p:grpSpPr>
        <p:sp>
          <p:nvSpPr>
            <p:cNvPr id="9" name="Hexagon 8"/>
            <p:cNvSpPr/>
            <p:nvPr/>
          </p:nvSpPr>
          <p:spPr>
            <a:xfrm>
              <a:off x="420130" y="2469651"/>
              <a:ext cx="1824124" cy="1565795"/>
            </a:xfrm>
            <a:prstGeom prst="hexagon">
              <a:avLst>
                <a:gd name="adj" fmla="val 25000"/>
                <a:gd name="vf" fmla="val 115470"/>
              </a:avLst>
            </a:prstGeom>
            <a:blipFill rotWithShape="1">
              <a:blip r:embed="rId2"/>
              <a:stretch>
                <a:fillRect/>
              </a:stretch>
            </a:blipFill>
            <a:ln w="6350" cap="flat" cmpd="sng" algn="ctr">
              <a:solidFill>
                <a:srgbClr val="F05253">
                  <a:hueOff val="0"/>
                  <a:satOff val="0"/>
                  <a:lumOff val="0"/>
                  <a:alphaOff val="0"/>
                </a:srgbClr>
              </a:solidFill>
              <a:prstDash val="solid"/>
              <a:miter lim="800000"/>
            </a:ln>
            <a:effectLst/>
          </p:spPr>
        </p:sp>
        <p:sp>
          <p:nvSpPr>
            <p:cNvPr id="10" name="Freeform: Shape 3"/>
            <p:cNvSpPr/>
            <p:nvPr/>
          </p:nvSpPr>
          <p:spPr>
            <a:xfrm>
              <a:off x="1989281" y="3335131"/>
              <a:ext cx="1824124" cy="1565795"/>
            </a:xfrm>
            <a:custGeom>
              <a:avLst/>
              <a:gdLst>
                <a:gd name="connsiteX0" fmla="*/ 0 w 1824124"/>
                <a:gd name="connsiteY0" fmla="*/ 782898 h 1565795"/>
                <a:gd name="connsiteX1" fmla="*/ 391449 w 1824124"/>
                <a:gd name="connsiteY1" fmla="*/ 0 h 1565795"/>
                <a:gd name="connsiteX2" fmla="*/ 1432675 w 1824124"/>
                <a:gd name="connsiteY2" fmla="*/ 0 h 1565795"/>
                <a:gd name="connsiteX3" fmla="*/ 1824124 w 1824124"/>
                <a:gd name="connsiteY3" fmla="*/ 782898 h 1565795"/>
                <a:gd name="connsiteX4" fmla="*/ 1432675 w 1824124"/>
                <a:gd name="connsiteY4" fmla="*/ 1565795 h 1565795"/>
                <a:gd name="connsiteX5" fmla="*/ 391449 w 1824124"/>
                <a:gd name="connsiteY5" fmla="*/ 1565795 h 1565795"/>
                <a:gd name="connsiteX6" fmla="*/ 0 w 1824124"/>
                <a:gd name="connsiteY6" fmla="*/ 782898 h 156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124" h="1565795">
                  <a:moveTo>
                    <a:pt x="0" y="782898"/>
                  </a:moveTo>
                  <a:lnTo>
                    <a:pt x="391449" y="0"/>
                  </a:lnTo>
                  <a:lnTo>
                    <a:pt x="1432675" y="0"/>
                  </a:lnTo>
                  <a:lnTo>
                    <a:pt x="1824124" y="782898"/>
                  </a:lnTo>
                  <a:lnTo>
                    <a:pt x="1432675" y="1565795"/>
                  </a:lnTo>
                  <a:lnTo>
                    <a:pt x="391449" y="1565795"/>
                  </a:lnTo>
                  <a:lnTo>
                    <a:pt x="0" y="782898"/>
                  </a:lnTo>
                  <a:close/>
                </a:path>
              </a:pathLst>
            </a:custGeom>
            <a:gradFill rotWithShape="1">
              <a:gsLst>
                <a:gs pos="0">
                  <a:srgbClr val="F05253">
                    <a:hueOff val="0"/>
                    <a:satOff val="0"/>
                    <a:lumOff val="0"/>
                    <a:alphaOff val="0"/>
                    <a:lumMod val="110000"/>
                    <a:satMod val="105000"/>
                    <a:tint val="67000"/>
                  </a:srgbClr>
                </a:gs>
                <a:gs pos="50000">
                  <a:srgbClr val="F05253">
                    <a:hueOff val="0"/>
                    <a:satOff val="0"/>
                    <a:lumOff val="0"/>
                    <a:alphaOff val="0"/>
                    <a:lumMod val="105000"/>
                    <a:satMod val="103000"/>
                    <a:tint val="73000"/>
                  </a:srgbClr>
                </a:gs>
                <a:gs pos="100000">
                  <a:srgbClr val="F05253">
                    <a:hueOff val="0"/>
                    <a:satOff val="0"/>
                    <a:lumOff val="0"/>
                    <a:alphaOff val="0"/>
                    <a:lumMod val="105000"/>
                    <a:satMod val="109000"/>
                    <a:tint val="81000"/>
                  </a:srgbClr>
                </a:gs>
              </a:gsLst>
              <a:lin ang="5400000" scaled="0"/>
            </a:gradFill>
            <a:ln w="6350" cap="flat" cmpd="sng" algn="ctr">
              <a:solidFill>
                <a:srgbClr val="F05253">
                  <a:hueOff val="0"/>
                  <a:satOff val="0"/>
                  <a:lumOff val="0"/>
                  <a:alphaOff val="0"/>
                </a:srgbClr>
              </a:solidFill>
              <a:prstDash val="solid"/>
              <a:miter lim="800000"/>
            </a:ln>
            <a:effectLst/>
          </p:spPr>
          <p:txBody>
            <a:bodyPr spcFirstLastPara="0" vert="horz" wrap="square" lIns="211870" tIns="193295" rIns="211870" bIns="193295" numCol="1" spcCol="1270" anchor="ctr" anchorCtr="0">
              <a:noAutofit/>
            </a:bodyPr>
            <a:lstStyle/>
            <a:p>
              <a:pPr marL="0" marR="0" lvl="0" indent="0" algn="ctr" defTabSz="400050" rtl="0" eaLnBrk="0" fontAlgn="base" latinLnBrk="0" hangingPunct="0">
                <a:lnSpc>
                  <a:spcPct val="90000"/>
                </a:lnSpc>
                <a:spcBef>
                  <a:spcPct val="0"/>
                </a:spcBef>
                <a:spcAft>
                  <a:spcPct val="3500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Arial" charset="0"/>
                  <a:ea typeface="ＭＳ Ｐゴシック" charset="0"/>
                  <a:cs typeface="Arial" charset="0"/>
                </a:rPr>
                <a:t>FAST LIGHT DEPLOYMENT</a:t>
              </a:r>
              <a:endParaRPr kumimoji="0" lang="en-GB" sz="105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1" name="Hexagon 10"/>
            <p:cNvSpPr/>
            <p:nvPr/>
          </p:nvSpPr>
          <p:spPr>
            <a:xfrm>
              <a:off x="2033087" y="4035447"/>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0"/>
                  <a:satOff val="0"/>
                  <a:lumOff val="0"/>
                  <a:alphaOff val="0"/>
                </a:srgbClr>
              </a:solidFill>
              <a:prstDash val="solid"/>
              <a:miter lim="800000"/>
            </a:ln>
            <a:effectLst/>
          </p:spPr>
        </p:sp>
        <p:sp>
          <p:nvSpPr>
            <p:cNvPr id="12" name="Hexagon 11"/>
            <p:cNvSpPr/>
            <p:nvPr/>
          </p:nvSpPr>
          <p:spPr>
            <a:xfrm>
              <a:off x="1669160" y="3827661"/>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617154"/>
                  <a:satOff val="-2632"/>
                  <a:lumOff val="-2889"/>
                  <a:alphaOff val="0"/>
                </a:srgbClr>
              </a:solidFill>
              <a:prstDash val="solid"/>
              <a:miter lim="800000"/>
            </a:ln>
            <a:effectLst/>
          </p:spPr>
        </p:sp>
      </p:grpSp>
      <p:grpSp>
        <p:nvGrpSpPr>
          <p:cNvPr id="13" name="Group 12"/>
          <p:cNvGrpSpPr/>
          <p:nvPr/>
        </p:nvGrpSpPr>
        <p:grpSpPr>
          <a:xfrm>
            <a:off x="2668824" y="1933471"/>
            <a:ext cx="2545799" cy="1824788"/>
            <a:chOff x="3558432" y="2464916"/>
            <a:chExt cx="3394398" cy="2433050"/>
          </a:xfrm>
        </p:grpSpPr>
        <p:grpSp>
          <p:nvGrpSpPr>
            <p:cNvPr id="14" name="Group 13"/>
            <p:cNvGrpSpPr/>
            <p:nvPr/>
          </p:nvGrpSpPr>
          <p:grpSpPr>
            <a:xfrm>
              <a:off x="3558432" y="2464916"/>
              <a:ext cx="3394398" cy="2433050"/>
              <a:chOff x="3558432" y="2464916"/>
              <a:chExt cx="3394398" cy="2433050"/>
            </a:xfrm>
          </p:grpSpPr>
          <p:sp>
            <p:nvSpPr>
              <p:cNvPr id="17" name="Freeform: Shape 7"/>
              <p:cNvSpPr/>
              <p:nvPr/>
            </p:nvSpPr>
            <p:spPr>
              <a:xfrm>
                <a:off x="3558432" y="2464916"/>
                <a:ext cx="1824124" cy="1565795"/>
              </a:xfrm>
              <a:custGeom>
                <a:avLst/>
                <a:gdLst>
                  <a:gd name="connsiteX0" fmla="*/ 0 w 1824124"/>
                  <a:gd name="connsiteY0" fmla="*/ 782898 h 1565795"/>
                  <a:gd name="connsiteX1" fmla="*/ 391449 w 1824124"/>
                  <a:gd name="connsiteY1" fmla="*/ 0 h 1565795"/>
                  <a:gd name="connsiteX2" fmla="*/ 1432675 w 1824124"/>
                  <a:gd name="connsiteY2" fmla="*/ 0 h 1565795"/>
                  <a:gd name="connsiteX3" fmla="*/ 1824124 w 1824124"/>
                  <a:gd name="connsiteY3" fmla="*/ 782898 h 1565795"/>
                  <a:gd name="connsiteX4" fmla="*/ 1432675 w 1824124"/>
                  <a:gd name="connsiteY4" fmla="*/ 1565795 h 1565795"/>
                  <a:gd name="connsiteX5" fmla="*/ 391449 w 1824124"/>
                  <a:gd name="connsiteY5" fmla="*/ 1565795 h 1565795"/>
                  <a:gd name="connsiteX6" fmla="*/ 0 w 1824124"/>
                  <a:gd name="connsiteY6" fmla="*/ 782898 h 156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124" h="1565795">
                    <a:moveTo>
                      <a:pt x="0" y="782898"/>
                    </a:moveTo>
                    <a:lnTo>
                      <a:pt x="391449" y="0"/>
                    </a:lnTo>
                    <a:lnTo>
                      <a:pt x="1432675" y="0"/>
                    </a:lnTo>
                    <a:lnTo>
                      <a:pt x="1824124" y="782898"/>
                    </a:lnTo>
                    <a:lnTo>
                      <a:pt x="1432675" y="1565795"/>
                    </a:lnTo>
                    <a:lnTo>
                      <a:pt x="391449" y="1565795"/>
                    </a:lnTo>
                    <a:lnTo>
                      <a:pt x="0" y="782898"/>
                    </a:lnTo>
                    <a:close/>
                  </a:path>
                </a:pathLst>
              </a:custGeom>
              <a:gradFill rotWithShape="1">
                <a:gsLst>
                  <a:gs pos="0">
                    <a:srgbClr val="F05253">
                      <a:hueOff val="-1322472"/>
                      <a:satOff val="-5640"/>
                      <a:lumOff val="-6191"/>
                      <a:alphaOff val="0"/>
                      <a:lumMod val="110000"/>
                      <a:satMod val="105000"/>
                      <a:tint val="67000"/>
                    </a:srgbClr>
                  </a:gs>
                  <a:gs pos="50000">
                    <a:srgbClr val="F05253">
                      <a:hueOff val="-1322472"/>
                      <a:satOff val="-5640"/>
                      <a:lumOff val="-6191"/>
                      <a:alphaOff val="0"/>
                      <a:lumMod val="105000"/>
                      <a:satMod val="103000"/>
                      <a:tint val="73000"/>
                    </a:srgbClr>
                  </a:gs>
                  <a:gs pos="100000">
                    <a:srgbClr val="F05253">
                      <a:hueOff val="-1322472"/>
                      <a:satOff val="-5640"/>
                      <a:lumOff val="-6191"/>
                      <a:alphaOff val="0"/>
                      <a:lumMod val="105000"/>
                      <a:satMod val="109000"/>
                      <a:tint val="81000"/>
                    </a:srgbClr>
                  </a:gs>
                </a:gsLst>
                <a:lin ang="5400000" scaled="0"/>
              </a:gradFill>
              <a:ln w="6350" cap="flat" cmpd="sng" algn="ctr">
                <a:solidFill>
                  <a:srgbClr val="F05253">
                    <a:hueOff val="-1322472"/>
                    <a:satOff val="-5640"/>
                    <a:lumOff val="-6191"/>
                    <a:alphaOff val="0"/>
                  </a:srgbClr>
                </a:solidFill>
                <a:prstDash val="solid"/>
                <a:miter lim="800000"/>
              </a:ln>
              <a:effectLst/>
            </p:spPr>
            <p:txBody>
              <a:bodyPr spcFirstLastPara="0" vert="horz" wrap="square" lIns="211870" tIns="193295" rIns="211870" bIns="193295" numCol="1" spcCol="1270" anchor="ctr" anchorCtr="0">
                <a:noAutofit/>
              </a:bodyPr>
              <a:lstStyle/>
              <a:p>
                <a:pPr marL="0" marR="0" lvl="0" indent="0" algn="ctr" defTabSz="400050" rtl="0" eaLnBrk="0" fontAlgn="base" latinLnBrk="0" hangingPunct="0">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VIRTUAL-IZATION SUPPORT</a:t>
                </a:r>
                <a:endParaRPr kumimoji="0" lang="en-GB" sz="12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8" name="Hexagon 17"/>
              <p:cNvSpPr/>
              <p:nvPr/>
            </p:nvSpPr>
            <p:spPr>
              <a:xfrm>
                <a:off x="5128706" y="3332171"/>
                <a:ext cx="1824124" cy="1565795"/>
              </a:xfrm>
              <a:prstGeom prst="hexagon">
                <a:avLst>
                  <a:gd name="adj" fmla="val 25000"/>
                  <a:gd name="vf" fmla="val 115470"/>
                </a:avLst>
              </a:prstGeom>
              <a:blipFill rotWithShape="1">
                <a:blip r:embed="rId3"/>
                <a:stretch>
                  <a:fillRect/>
                </a:stretch>
              </a:blipFill>
              <a:ln w="6350" cap="flat" cmpd="sng" algn="ctr">
                <a:solidFill>
                  <a:srgbClr val="F05253">
                    <a:hueOff val="-1322472"/>
                    <a:satOff val="-5640"/>
                    <a:lumOff val="-6191"/>
                    <a:alphaOff val="0"/>
                  </a:srgbClr>
                </a:solidFill>
                <a:prstDash val="solid"/>
                <a:miter lim="800000"/>
              </a:ln>
              <a:effectLst/>
            </p:spPr>
          </p:sp>
        </p:grpSp>
        <p:sp>
          <p:nvSpPr>
            <p:cNvPr id="15" name="Hexagon 14"/>
            <p:cNvSpPr/>
            <p:nvPr/>
          </p:nvSpPr>
          <p:spPr>
            <a:xfrm>
              <a:off x="4814202" y="3819373"/>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1234308"/>
                  <a:satOff val="-5264"/>
                  <a:lumOff val="-5778"/>
                  <a:alphaOff val="0"/>
                </a:srgbClr>
              </a:solidFill>
              <a:prstDash val="solid"/>
              <a:miter lim="800000"/>
            </a:ln>
            <a:effectLst/>
          </p:spPr>
        </p:sp>
        <p:sp>
          <p:nvSpPr>
            <p:cNvPr id="16" name="Hexagon 15"/>
            <p:cNvSpPr/>
            <p:nvPr/>
          </p:nvSpPr>
          <p:spPr>
            <a:xfrm>
              <a:off x="5172512" y="4028936"/>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1851461"/>
                  <a:satOff val="-7896"/>
                  <a:lumOff val="-8667"/>
                  <a:alphaOff val="0"/>
                </a:srgbClr>
              </a:solidFill>
              <a:prstDash val="solid"/>
              <a:miter lim="800000"/>
            </a:ln>
            <a:effectLst/>
          </p:spPr>
        </p:sp>
      </p:grpSp>
      <p:grpSp>
        <p:nvGrpSpPr>
          <p:cNvPr id="19" name="Group 18"/>
          <p:cNvGrpSpPr/>
          <p:nvPr/>
        </p:nvGrpSpPr>
        <p:grpSpPr>
          <a:xfrm>
            <a:off x="1491961" y="634808"/>
            <a:ext cx="2544956" cy="1827452"/>
            <a:chOff x="1989281" y="733364"/>
            <a:chExt cx="3393275" cy="2436603"/>
          </a:xfrm>
        </p:grpSpPr>
        <p:sp>
          <p:nvSpPr>
            <p:cNvPr id="20" name="Freeform: Shape 11"/>
            <p:cNvSpPr/>
            <p:nvPr/>
          </p:nvSpPr>
          <p:spPr>
            <a:xfrm>
              <a:off x="1989281" y="1604172"/>
              <a:ext cx="1824124" cy="1565795"/>
            </a:xfrm>
            <a:custGeom>
              <a:avLst/>
              <a:gdLst>
                <a:gd name="connsiteX0" fmla="*/ 0 w 1824124"/>
                <a:gd name="connsiteY0" fmla="*/ 782898 h 1565795"/>
                <a:gd name="connsiteX1" fmla="*/ 391449 w 1824124"/>
                <a:gd name="connsiteY1" fmla="*/ 0 h 1565795"/>
                <a:gd name="connsiteX2" fmla="*/ 1432675 w 1824124"/>
                <a:gd name="connsiteY2" fmla="*/ 0 h 1565795"/>
                <a:gd name="connsiteX3" fmla="*/ 1824124 w 1824124"/>
                <a:gd name="connsiteY3" fmla="*/ 782898 h 1565795"/>
                <a:gd name="connsiteX4" fmla="*/ 1432675 w 1824124"/>
                <a:gd name="connsiteY4" fmla="*/ 1565795 h 1565795"/>
                <a:gd name="connsiteX5" fmla="*/ 391449 w 1824124"/>
                <a:gd name="connsiteY5" fmla="*/ 1565795 h 1565795"/>
                <a:gd name="connsiteX6" fmla="*/ 0 w 1824124"/>
                <a:gd name="connsiteY6" fmla="*/ 782898 h 156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124" h="1565795">
                  <a:moveTo>
                    <a:pt x="0" y="782898"/>
                  </a:moveTo>
                  <a:lnTo>
                    <a:pt x="391449" y="0"/>
                  </a:lnTo>
                  <a:lnTo>
                    <a:pt x="1432675" y="0"/>
                  </a:lnTo>
                  <a:lnTo>
                    <a:pt x="1824124" y="782898"/>
                  </a:lnTo>
                  <a:lnTo>
                    <a:pt x="1432675" y="1565795"/>
                  </a:lnTo>
                  <a:lnTo>
                    <a:pt x="391449" y="1565795"/>
                  </a:lnTo>
                  <a:lnTo>
                    <a:pt x="0" y="782898"/>
                  </a:lnTo>
                  <a:close/>
                </a:path>
              </a:pathLst>
            </a:custGeom>
            <a:gradFill rotWithShape="1">
              <a:gsLst>
                <a:gs pos="0">
                  <a:srgbClr val="F05253">
                    <a:hueOff val="-2644945"/>
                    <a:satOff val="-11281"/>
                    <a:lumOff val="-12381"/>
                    <a:alphaOff val="0"/>
                    <a:lumMod val="110000"/>
                    <a:satMod val="105000"/>
                    <a:tint val="67000"/>
                  </a:srgbClr>
                </a:gs>
                <a:gs pos="50000">
                  <a:srgbClr val="F05253">
                    <a:hueOff val="-2644945"/>
                    <a:satOff val="-11281"/>
                    <a:lumOff val="-12381"/>
                    <a:alphaOff val="0"/>
                    <a:lumMod val="105000"/>
                    <a:satMod val="103000"/>
                    <a:tint val="73000"/>
                  </a:srgbClr>
                </a:gs>
                <a:gs pos="100000">
                  <a:srgbClr val="F05253">
                    <a:hueOff val="-2644945"/>
                    <a:satOff val="-11281"/>
                    <a:lumOff val="-12381"/>
                    <a:alphaOff val="0"/>
                    <a:lumMod val="105000"/>
                    <a:satMod val="109000"/>
                    <a:tint val="81000"/>
                  </a:srgbClr>
                </a:gs>
              </a:gsLst>
              <a:lin ang="5400000" scaled="0"/>
            </a:gradFill>
            <a:ln w="6350" cap="flat" cmpd="sng" algn="ctr">
              <a:solidFill>
                <a:srgbClr val="F05253">
                  <a:hueOff val="-2644945"/>
                  <a:satOff val="-11281"/>
                  <a:lumOff val="-12381"/>
                  <a:alphaOff val="0"/>
                </a:srgbClr>
              </a:solidFill>
              <a:prstDash val="solid"/>
              <a:miter lim="800000"/>
            </a:ln>
            <a:effectLst/>
          </p:spPr>
          <p:txBody>
            <a:bodyPr spcFirstLastPara="0" vert="horz" wrap="square" lIns="211870" tIns="193295" rIns="211870" bIns="193295" numCol="1" spcCol="1270" anchor="ctr" anchorCtr="0">
              <a:noAutofit/>
            </a:bodyPr>
            <a:lstStyle/>
            <a:p>
              <a:pPr marL="0" marR="0" lvl="0" indent="0" algn="ctr" defTabSz="400050" rtl="0" eaLnBrk="0" fontAlgn="base" latinLnBrk="0" hangingPunct="0">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STATELESS ENGINE</a:t>
              </a:r>
              <a:endParaRPr kumimoji="0" lang="en-GB" sz="12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1" name="Hexagon 20"/>
            <p:cNvSpPr/>
            <p:nvPr/>
          </p:nvSpPr>
          <p:spPr>
            <a:xfrm>
              <a:off x="3230449" y="1625483"/>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2468615"/>
                  <a:satOff val="-10529"/>
                  <a:lumOff val="-11556"/>
                  <a:alphaOff val="0"/>
                </a:srgbClr>
              </a:solidFill>
              <a:prstDash val="solid"/>
              <a:miter lim="800000"/>
            </a:ln>
            <a:effectLst/>
          </p:spPr>
        </p:sp>
        <p:sp>
          <p:nvSpPr>
            <p:cNvPr id="22" name="Hexagon 21"/>
            <p:cNvSpPr/>
            <p:nvPr/>
          </p:nvSpPr>
          <p:spPr>
            <a:xfrm>
              <a:off x="3558432" y="733364"/>
              <a:ext cx="1824124" cy="1565795"/>
            </a:xfrm>
            <a:prstGeom prst="hexagon">
              <a:avLst>
                <a:gd name="adj" fmla="val 25000"/>
                <a:gd name="vf" fmla="val 115470"/>
              </a:avLst>
            </a:prstGeom>
            <a:blipFill rotWithShape="1">
              <a:blip r:embed="rId4"/>
              <a:stretch>
                <a:fillRect/>
              </a:stretch>
            </a:blipFill>
            <a:ln w="6350" cap="flat" cmpd="sng" algn="ctr">
              <a:solidFill>
                <a:srgbClr val="F05253">
                  <a:hueOff val="-2644945"/>
                  <a:satOff val="-11281"/>
                  <a:lumOff val="-12381"/>
                  <a:alphaOff val="0"/>
                </a:srgbClr>
              </a:solidFill>
              <a:prstDash val="solid"/>
              <a:miter lim="800000"/>
            </a:ln>
            <a:effectLst/>
          </p:spPr>
        </p:sp>
        <p:sp>
          <p:nvSpPr>
            <p:cNvPr id="23" name="Hexagon 22"/>
            <p:cNvSpPr/>
            <p:nvPr/>
          </p:nvSpPr>
          <p:spPr>
            <a:xfrm>
              <a:off x="3611224" y="1427169"/>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3085769"/>
                  <a:satOff val="-13161"/>
                  <a:lumOff val="-14445"/>
                  <a:alphaOff val="0"/>
                </a:srgbClr>
              </a:solidFill>
              <a:prstDash val="solid"/>
              <a:miter lim="800000"/>
            </a:ln>
            <a:effectLst/>
          </p:spPr>
        </p:sp>
      </p:grpSp>
      <p:grpSp>
        <p:nvGrpSpPr>
          <p:cNvPr id="24" name="Group 23"/>
          <p:cNvGrpSpPr/>
          <p:nvPr/>
        </p:nvGrpSpPr>
        <p:grpSpPr>
          <a:xfrm>
            <a:off x="3846530" y="1285249"/>
            <a:ext cx="2544956" cy="1834556"/>
            <a:chOff x="5128706" y="1600620"/>
            <a:chExt cx="3393275" cy="2446074"/>
          </a:xfrm>
        </p:grpSpPr>
        <p:sp>
          <p:nvSpPr>
            <p:cNvPr id="25" name="Freeform: Shape 16"/>
            <p:cNvSpPr/>
            <p:nvPr/>
          </p:nvSpPr>
          <p:spPr>
            <a:xfrm>
              <a:off x="5128706" y="1600620"/>
              <a:ext cx="1824124" cy="1565795"/>
            </a:xfrm>
            <a:custGeom>
              <a:avLst/>
              <a:gdLst>
                <a:gd name="connsiteX0" fmla="*/ 0 w 1824124"/>
                <a:gd name="connsiteY0" fmla="*/ 782898 h 1565795"/>
                <a:gd name="connsiteX1" fmla="*/ 391449 w 1824124"/>
                <a:gd name="connsiteY1" fmla="*/ 0 h 1565795"/>
                <a:gd name="connsiteX2" fmla="*/ 1432675 w 1824124"/>
                <a:gd name="connsiteY2" fmla="*/ 0 h 1565795"/>
                <a:gd name="connsiteX3" fmla="*/ 1824124 w 1824124"/>
                <a:gd name="connsiteY3" fmla="*/ 782898 h 1565795"/>
                <a:gd name="connsiteX4" fmla="*/ 1432675 w 1824124"/>
                <a:gd name="connsiteY4" fmla="*/ 1565795 h 1565795"/>
                <a:gd name="connsiteX5" fmla="*/ 391449 w 1824124"/>
                <a:gd name="connsiteY5" fmla="*/ 1565795 h 1565795"/>
                <a:gd name="connsiteX6" fmla="*/ 0 w 1824124"/>
                <a:gd name="connsiteY6" fmla="*/ 782898 h 156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124" h="1565795">
                  <a:moveTo>
                    <a:pt x="0" y="782898"/>
                  </a:moveTo>
                  <a:lnTo>
                    <a:pt x="391449" y="0"/>
                  </a:lnTo>
                  <a:lnTo>
                    <a:pt x="1432675" y="0"/>
                  </a:lnTo>
                  <a:lnTo>
                    <a:pt x="1824124" y="782898"/>
                  </a:lnTo>
                  <a:lnTo>
                    <a:pt x="1432675" y="1565795"/>
                  </a:lnTo>
                  <a:lnTo>
                    <a:pt x="391449" y="1565795"/>
                  </a:lnTo>
                  <a:lnTo>
                    <a:pt x="0" y="782898"/>
                  </a:lnTo>
                  <a:close/>
                </a:path>
              </a:pathLst>
            </a:custGeom>
            <a:gradFill rotWithShape="1">
              <a:gsLst>
                <a:gs pos="0">
                  <a:srgbClr val="F05253">
                    <a:hueOff val="-3967417"/>
                    <a:satOff val="-16921"/>
                    <a:lumOff val="-18572"/>
                    <a:alphaOff val="0"/>
                    <a:lumMod val="110000"/>
                    <a:satMod val="105000"/>
                    <a:tint val="67000"/>
                  </a:srgbClr>
                </a:gs>
                <a:gs pos="50000">
                  <a:srgbClr val="F05253">
                    <a:hueOff val="-3967417"/>
                    <a:satOff val="-16921"/>
                    <a:lumOff val="-18572"/>
                    <a:alphaOff val="0"/>
                    <a:lumMod val="105000"/>
                    <a:satMod val="103000"/>
                    <a:tint val="73000"/>
                  </a:srgbClr>
                </a:gs>
                <a:gs pos="100000">
                  <a:srgbClr val="F05253">
                    <a:hueOff val="-3967417"/>
                    <a:satOff val="-16921"/>
                    <a:lumOff val="-18572"/>
                    <a:alphaOff val="0"/>
                    <a:lumMod val="105000"/>
                    <a:satMod val="109000"/>
                    <a:tint val="81000"/>
                  </a:srgbClr>
                </a:gs>
              </a:gsLst>
              <a:lin ang="5400000" scaled="0"/>
            </a:gradFill>
            <a:ln w="6350" cap="flat" cmpd="sng" algn="ctr">
              <a:solidFill>
                <a:srgbClr val="F05253">
                  <a:hueOff val="-3967417"/>
                  <a:satOff val="-16921"/>
                  <a:lumOff val="-18572"/>
                  <a:alphaOff val="0"/>
                </a:srgbClr>
              </a:solidFill>
              <a:prstDash val="solid"/>
              <a:miter lim="800000"/>
            </a:ln>
            <a:effectLst/>
          </p:spPr>
          <p:txBody>
            <a:bodyPr spcFirstLastPara="0" vert="horz" wrap="square" lIns="211870" tIns="193295" rIns="211870" bIns="193295" numCol="1" spcCol="1270" anchor="ctr" anchorCtr="0">
              <a:noAutofit/>
            </a:bodyPr>
            <a:lstStyle/>
            <a:p>
              <a:pPr marL="0" marR="0" lvl="0" indent="0" algn="ctr" defTabSz="400050" rtl="0" eaLnBrk="0" fontAlgn="base" latinLnBrk="0" hangingPunct="0">
                <a:lnSpc>
                  <a:spcPct val="90000"/>
                </a:lnSpc>
                <a:spcBef>
                  <a:spcPct val="0"/>
                </a:spcBef>
                <a:spcAft>
                  <a:spcPct val="35000"/>
                </a:spcAft>
                <a:buClrTx/>
                <a:buSzTx/>
                <a:buFontTx/>
                <a:buNone/>
                <a:tabLst/>
                <a:defRPr/>
              </a:pPr>
              <a:r>
                <a:rPr kumimoji="0" lang="en-US" sz="1050" b="1" i="0" u="none" strike="noStrike" kern="0" cap="none" spc="0" normalizeH="0" baseline="0" noProof="0" dirty="0">
                  <a:ln>
                    <a:noFill/>
                  </a:ln>
                  <a:solidFill>
                    <a:srgbClr val="000000"/>
                  </a:solidFill>
                  <a:effectLst/>
                  <a:uLnTx/>
                  <a:uFillTx/>
                  <a:latin typeface="Arial" charset="0"/>
                  <a:ea typeface="ＭＳ Ｐゴシック" charset="0"/>
                  <a:cs typeface="Arial" charset="0"/>
                </a:rPr>
                <a:t>DISTRIBUTED DEPLOY READY</a:t>
              </a:r>
              <a:endParaRPr kumimoji="0" lang="en-GB" sz="105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6" name="Hexagon 25"/>
            <p:cNvSpPr/>
            <p:nvPr/>
          </p:nvSpPr>
          <p:spPr>
            <a:xfrm>
              <a:off x="6705720" y="2294424"/>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3702922"/>
                  <a:satOff val="-15793"/>
                  <a:lumOff val="-17334"/>
                  <a:alphaOff val="0"/>
                </a:srgbClr>
              </a:solidFill>
              <a:prstDash val="solid"/>
              <a:miter lim="800000"/>
            </a:ln>
            <a:effectLst/>
          </p:spPr>
        </p:sp>
        <p:sp>
          <p:nvSpPr>
            <p:cNvPr id="27" name="Hexagon 26"/>
            <p:cNvSpPr/>
            <p:nvPr/>
          </p:nvSpPr>
          <p:spPr>
            <a:xfrm>
              <a:off x="6697857" y="2480899"/>
              <a:ext cx="1824124" cy="1565795"/>
            </a:xfrm>
            <a:prstGeom prst="hexagon">
              <a:avLst>
                <a:gd name="adj" fmla="val 25000"/>
                <a:gd name="vf" fmla="val 115470"/>
              </a:avLst>
            </a:prstGeom>
            <a:blipFill rotWithShape="1">
              <a:blip r:embed="rId5"/>
              <a:stretch>
                <a:fillRect/>
              </a:stretch>
            </a:blipFill>
            <a:ln w="6350" cap="flat" cmpd="sng" algn="ctr">
              <a:solidFill>
                <a:srgbClr val="F05253">
                  <a:hueOff val="-3967417"/>
                  <a:satOff val="-16921"/>
                  <a:lumOff val="-18572"/>
                  <a:alphaOff val="0"/>
                </a:srgbClr>
              </a:solidFill>
              <a:prstDash val="solid"/>
              <a:miter lim="800000"/>
            </a:ln>
            <a:effectLst/>
          </p:spPr>
        </p:sp>
        <p:sp>
          <p:nvSpPr>
            <p:cNvPr id="28" name="Hexagon 27"/>
            <p:cNvSpPr/>
            <p:nvPr/>
          </p:nvSpPr>
          <p:spPr>
            <a:xfrm>
              <a:off x="7052798" y="2509314"/>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4320076"/>
                  <a:satOff val="-18425"/>
                  <a:lumOff val="-20223"/>
                  <a:alphaOff val="0"/>
                </a:srgbClr>
              </a:solidFill>
              <a:prstDash val="solid"/>
              <a:miter lim="800000"/>
            </a:ln>
            <a:effectLst/>
          </p:spPr>
        </p:sp>
      </p:grpSp>
      <p:grpSp>
        <p:nvGrpSpPr>
          <p:cNvPr id="29" name="Group 28"/>
          <p:cNvGrpSpPr/>
          <p:nvPr/>
        </p:nvGrpSpPr>
        <p:grpSpPr>
          <a:xfrm>
            <a:off x="5023393" y="647239"/>
            <a:ext cx="2544957" cy="1829672"/>
            <a:chOff x="6697857" y="749940"/>
            <a:chExt cx="3393276" cy="2439562"/>
          </a:xfrm>
        </p:grpSpPr>
        <p:sp>
          <p:nvSpPr>
            <p:cNvPr id="30" name="Freeform: Shape 20"/>
            <p:cNvSpPr/>
            <p:nvPr/>
          </p:nvSpPr>
          <p:spPr>
            <a:xfrm>
              <a:off x="6697857" y="749940"/>
              <a:ext cx="1824124" cy="1565795"/>
            </a:xfrm>
            <a:custGeom>
              <a:avLst/>
              <a:gdLst>
                <a:gd name="connsiteX0" fmla="*/ 0 w 1824124"/>
                <a:gd name="connsiteY0" fmla="*/ 782898 h 1565795"/>
                <a:gd name="connsiteX1" fmla="*/ 391449 w 1824124"/>
                <a:gd name="connsiteY1" fmla="*/ 0 h 1565795"/>
                <a:gd name="connsiteX2" fmla="*/ 1432675 w 1824124"/>
                <a:gd name="connsiteY2" fmla="*/ 0 h 1565795"/>
                <a:gd name="connsiteX3" fmla="*/ 1824124 w 1824124"/>
                <a:gd name="connsiteY3" fmla="*/ 782898 h 1565795"/>
                <a:gd name="connsiteX4" fmla="*/ 1432675 w 1824124"/>
                <a:gd name="connsiteY4" fmla="*/ 1565795 h 1565795"/>
                <a:gd name="connsiteX5" fmla="*/ 391449 w 1824124"/>
                <a:gd name="connsiteY5" fmla="*/ 1565795 h 1565795"/>
                <a:gd name="connsiteX6" fmla="*/ 0 w 1824124"/>
                <a:gd name="connsiteY6" fmla="*/ 782898 h 156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124" h="1565795">
                  <a:moveTo>
                    <a:pt x="0" y="782898"/>
                  </a:moveTo>
                  <a:lnTo>
                    <a:pt x="391449" y="0"/>
                  </a:lnTo>
                  <a:lnTo>
                    <a:pt x="1432675" y="0"/>
                  </a:lnTo>
                  <a:lnTo>
                    <a:pt x="1824124" y="782898"/>
                  </a:lnTo>
                  <a:lnTo>
                    <a:pt x="1432675" y="1565795"/>
                  </a:lnTo>
                  <a:lnTo>
                    <a:pt x="391449" y="1565795"/>
                  </a:lnTo>
                  <a:lnTo>
                    <a:pt x="0" y="782898"/>
                  </a:lnTo>
                  <a:close/>
                </a:path>
              </a:pathLst>
            </a:custGeom>
            <a:gradFill rotWithShape="1">
              <a:gsLst>
                <a:gs pos="0">
                  <a:srgbClr val="F05253">
                    <a:hueOff val="-5289890"/>
                    <a:satOff val="-22561"/>
                    <a:lumOff val="-24762"/>
                    <a:alphaOff val="0"/>
                    <a:lumMod val="110000"/>
                    <a:satMod val="105000"/>
                    <a:tint val="67000"/>
                  </a:srgbClr>
                </a:gs>
                <a:gs pos="50000">
                  <a:srgbClr val="F05253">
                    <a:hueOff val="-5289890"/>
                    <a:satOff val="-22561"/>
                    <a:lumOff val="-24762"/>
                    <a:alphaOff val="0"/>
                    <a:lumMod val="105000"/>
                    <a:satMod val="103000"/>
                    <a:tint val="73000"/>
                  </a:srgbClr>
                </a:gs>
                <a:gs pos="100000">
                  <a:srgbClr val="F05253">
                    <a:hueOff val="-5289890"/>
                    <a:satOff val="-22561"/>
                    <a:lumOff val="-24762"/>
                    <a:alphaOff val="0"/>
                    <a:lumMod val="105000"/>
                    <a:satMod val="109000"/>
                    <a:tint val="81000"/>
                  </a:srgbClr>
                </a:gs>
              </a:gsLst>
              <a:lin ang="5400000" scaled="0"/>
            </a:gradFill>
            <a:ln w="6350" cap="flat" cmpd="sng" algn="ctr">
              <a:solidFill>
                <a:srgbClr val="F05253">
                  <a:hueOff val="-5289890"/>
                  <a:satOff val="-22561"/>
                  <a:lumOff val="-24762"/>
                  <a:alphaOff val="0"/>
                </a:srgbClr>
              </a:solidFill>
              <a:prstDash val="solid"/>
              <a:miter lim="800000"/>
            </a:ln>
            <a:effectLst/>
          </p:spPr>
          <p:txBody>
            <a:bodyPr spcFirstLastPara="0" vert="horz" wrap="square" lIns="211870" tIns="193295" rIns="211870" bIns="193295" numCol="1" spcCol="1270" anchor="ctr" anchorCtr="0">
              <a:noAutofit/>
            </a:bodyPr>
            <a:lstStyle/>
            <a:p>
              <a:pPr marL="0" marR="0" lvl="0" indent="0" algn="ctr" defTabSz="400050" rtl="0" eaLnBrk="0" fontAlgn="base" latinLnBrk="0" hangingPunct="0">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DEVOPS TOOLING SUPPORT</a:t>
              </a:r>
              <a:endParaRPr kumimoji="0" lang="en-GB" sz="12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1" name="Hexagon 30"/>
            <p:cNvSpPr/>
            <p:nvPr/>
          </p:nvSpPr>
          <p:spPr>
            <a:xfrm>
              <a:off x="8274871" y="1452032"/>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4937230"/>
                  <a:satOff val="-21057"/>
                  <a:lumOff val="-23111"/>
                  <a:alphaOff val="0"/>
                </a:srgbClr>
              </a:solidFill>
              <a:prstDash val="solid"/>
              <a:miter lim="800000"/>
            </a:ln>
            <a:effectLst/>
          </p:spPr>
        </p:sp>
        <p:sp>
          <p:nvSpPr>
            <p:cNvPr id="32" name="Hexagon 31"/>
            <p:cNvSpPr/>
            <p:nvPr/>
          </p:nvSpPr>
          <p:spPr>
            <a:xfrm>
              <a:off x="8267009" y="1623707"/>
              <a:ext cx="1824124" cy="1565795"/>
            </a:xfrm>
            <a:prstGeom prst="hexagon">
              <a:avLst>
                <a:gd name="adj" fmla="val 25000"/>
                <a:gd name="vf" fmla="val 115470"/>
              </a:avLst>
            </a:prstGeom>
            <a:blipFill rotWithShape="1">
              <a:blip r:embed="rId6"/>
              <a:stretch>
                <a:fillRect/>
              </a:stretch>
            </a:blipFill>
            <a:ln w="6350" cap="flat" cmpd="sng" algn="ctr">
              <a:solidFill>
                <a:srgbClr val="F05253">
                  <a:hueOff val="-5289890"/>
                  <a:satOff val="-22561"/>
                  <a:lumOff val="-24762"/>
                  <a:alphaOff val="0"/>
                </a:srgbClr>
              </a:solidFill>
              <a:prstDash val="solid"/>
              <a:miter lim="800000"/>
            </a:ln>
            <a:effectLst/>
          </p:spPr>
        </p:sp>
        <p:sp>
          <p:nvSpPr>
            <p:cNvPr id="33" name="Hexagon 32"/>
            <p:cNvSpPr/>
            <p:nvPr/>
          </p:nvSpPr>
          <p:spPr>
            <a:xfrm>
              <a:off x="8630935" y="1658634"/>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5554384"/>
                  <a:satOff val="-23689"/>
                  <a:lumOff val="-26000"/>
                  <a:alphaOff val="0"/>
                </a:srgbClr>
              </a:solidFill>
              <a:prstDash val="solid"/>
              <a:miter lim="800000"/>
            </a:ln>
            <a:effectLst/>
          </p:spPr>
        </p:sp>
      </p:grpSp>
      <p:grpSp>
        <p:nvGrpSpPr>
          <p:cNvPr id="34" name="Group 33"/>
          <p:cNvGrpSpPr/>
          <p:nvPr/>
        </p:nvGrpSpPr>
        <p:grpSpPr>
          <a:xfrm>
            <a:off x="5023393" y="2599009"/>
            <a:ext cx="2544957" cy="1817240"/>
            <a:chOff x="6697857" y="3352299"/>
            <a:chExt cx="3393276" cy="2422986"/>
          </a:xfrm>
        </p:grpSpPr>
        <p:sp>
          <p:nvSpPr>
            <p:cNvPr id="35" name="Freeform: Shape 24"/>
            <p:cNvSpPr/>
            <p:nvPr/>
          </p:nvSpPr>
          <p:spPr>
            <a:xfrm>
              <a:off x="8267009" y="3352299"/>
              <a:ext cx="1824124" cy="1565795"/>
            </a:xfrm>
            <a:custGeom>
              <a:avLst/>
              <a:gdLst>
                <a:gd name="connsiteX0" fmla="*/ 0 w 1824124"/>
                <a:gd name="connsiteY0" fmla="*/ 782898 h 1565795"/>
                <a:gd name="connsiteX1" fmla="*/ 391449 w 1824124"/>
                <a:gd name="connsiteY1" fmla="*/ 0 h 1565795"/>
                <a:gd name="connsiteX2" fmla="*/ 1432675 w 1824124"/>
                <a:gd name="connsiteY2" fmla="*/ 0 h 1565795"/>
                <a:gd name="connsiteX3" fmla="*/ 1824124 w 1824124"/>
                <a:gd name="connsiteY3" fmla="*/ 782898 h 1565795"/>
                <a:gd name="connsiteX4" fmla="*/ 1432675 w 1824124"/>
                <a:gd name="connsiteY4" fmla="*/ 1565795 h 1565795"/>
                <a:gd name="connsiteX5" fmla="*/ 391449 w 1824124"/>
                <a:gd name="connsiteY5" fmla="*/ 1565795 h 1565795"/>
                <a:gd name="connsiteX6" fmla="*/ 0 w 1824124"/>
                <a:gd name="connsiteY6" fmla="*/ 782898 h 156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124" h="1565795">
                  <a:moveTo>
                    <a:pt x="0" y="782898"/>
                  </a:moveTo>
                  <a:lnTo>
                    <a:pt x="391449" y="0"/>
                  </a:lnTo>
                  <a:lnTo>
                    <a:pt x="1432675" y="0"/>
                  </a:lnTo>
                  <a:lnTo>
                    <a:pt x="1824124" y="782898"/>
                  </a:lnTo>
                  <a:lnTo>
                    <a:pt x="1432675" y="1565795"/>
                  </a:lnTo>
                  <a:lnTo>
                    <a:pt x="391449" y="1565795"/>
                  </a:lnTo>
                  <a:lnTo>
                    <a:pt x="0" y="782898"/>
                  </a:lnTo>
                  <a:close/>
                </a:path>
              </a:pathLst>
            </a:custGeom>
            <a:gradFill rotWithShape="1">
              <a:gsLst>
                <a:gs pos="0">
                  <a:srgbClr val="F05253">
                    <a:hueOff val="-6612362"/>
                    <a:satOff val="-28201"/>
                    <a:lumOff val="-30953"/>
                    <a:alphaOff val="0"/>
                    <a:lumMod val="110000"/>
                    <a:satMod val="105000"/>
                    <a:tint val="67000"/>
                  </a:srgbClr>
                </a:gs>
                <a:gs pos="50000">
                  <a:srgbClr val="F05253">
                    <a:hueOff val="-6612362"/>
                    <a:satOff val="-28201"/>
                    <a:lumOff val="-30953"/>
                    <a:alphaOff val="0"/>
                    <a:lumMod val="105000"/>
                    <a:satMod val="103000"/>
                    <a:tint val="73000"/>
                  </a:srgbClr>
                </a:gs>
                <a:gs pos="100000">
                  <a:srgbClr val="F05253">
                    <a:hueOff val="-6612362"/>
                    <a:satOff val="-28201"/>
                    <a:lumOff val="-30953"/>
                    <a:alphaOff val="0"/>
                    <a:lumMod val="105000"/>
                    <a:satMod val="109000"/>
                    <a:tint val="81000"/>
                  </a:srgbClr>
                </a:gs>
              </a:gsLst>
              <a:lin ang="5400000" scaled="0"/>
            </a:gradFill>
            <a:ln w="6350" cap="flat" cmpd="sng" algn="ctr">
              <a:solidFill>
                <a:srgbClr val="F05253">
                  <a:hueOff val="-6612362"/>
                  <a:satOff val="-28201"/>
                  <a:lumOff val="-30953"/>
                  <a:alphaOff val="0"/>
                </a:srgbClr>
              </a:solidFill>
              <a:prstDash val="solid"/>
              <a:miter lim="800000"/>
            </a:ln>
            <a:effectLst/>
          </p:spPr>
          <p:txBody>
            <a:bodyPr spcFirstLastPara="0" vert="horz" wrap="square" lIns="211870" tIns="193295" rIns="211870" bIns="193295" numCol="1" spcCol="1270" anchor="ctr" anchorCtr="0">
              <a:noAutofit/>
            </a:bodyPr>
            <a:lstStyle/>
            <a:p>
              <a:pPr marL="0" marR="0" lvl="0" indent="0" algn="ctr" defTabSz="400050" rtl="0" eaLnBrk="0" fontAlgn="base" latinLnBrk="0" hangingPunct="0">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CLOUD FIRST</a:t>
              </a:r>
              <a:endParaRPr kumimoji="0" lang="en-GB" sz="12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6" name="Hexagon 35"/>
            <p:cNvSpPr/>
            <p:nvPr/>
          </p:nvSpPr>
          <p:spPr>
            <a:xfrm>
              <a:off x="8628688" y="4723924"/>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6171538"/>
                  <a:satOff val="-26321"/>
                  <a:lumOff val="-28889"/>
                  <a:alphaOff val="0"/>
                </a:srgbClr>
              </a:solidFill>
              <a:prstDash val="solid"/>
              <a:miter lim="800000"/>
            </a:ln>
            <a:effectLst/>
          </p:spPr>
        </p:sp>
        <p:sp>
          <p:nvSpPr>
            <p:cNvPr id="37" name="Hexagon 36"/>
            <p:cNvSpPr/>
            <p:nvPr/>
          </p:nvSpPr>
          <p:spPr>
            <a:xfrm>
              <a:off x="6697857" y="4209490"/>
              <a:ext cx="1824124" cy="1565795"/>
            </a:xfrm>
            <a:prstGeom prst="hexagon">
              <a:avLst>
                <a:gd name="adj" fmla="val 25000"/>
                <a:gd name="vf" fmla="val 115470"/>
              </a:avLst>
            </a:prstGeom>
            <a:blipFill rotWithShape="1">
              <a:blip r:embed="rId7"/>
              <a:stretch>
                <a:fillRect/>
              </a:stretch>
            </a:blipFill>
            <a:ln w="6350" cap="flat" cmpd="sng" algn="ctr">
              <a:solidFill>
                <a:srgbClr val="F05253">
                  <a:hueOff val="-6612362"/>
                  <a:satOff val="-28201"/>
                  <a:lumOff val="-30953"/>
                  <a:alphaOff val="0"/>
                </a:srgbClr>
              </a:solidFill>
              <a:prstDash val="solid"/>
              <a:miter lim="800000"/>
            </a:ln>
            <a:effectLst/>
          </p:spPr>
        </p:sp>
        <p:sp>
          <p:nvSpPr>
            <p:cNvPr id="38" name="Hexagon 37"/>
            <p:cNvSpPr/>
            <p:nvPr/>
          </p:nvSpPr>
          <p:spPr>
            <a:xfrm>
              <a:off x="8290597" y="4896783"/>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6788692"/>
                  <a:satOff val="-28953"/>
                  <a:lumOff val="-31778"/>
                  <a:alphaOff val="0"/>
                </a:srgbClr>
              </a:solidFill>
              <a:prstDash val="solid"/>
              <a:miter lim="800000"/>
            </a:ln>
            <a:effectLst/>
          </p:spPr>
        </p:sp>
      </p:grpSp>
      <p:grpSp>
        <p:nvGrpSpPr>
          <p:cNvPr id="39" name="Group 38"/>
          <p:cNvGrpSpPr/>
          <p:nvPr/>
        </p:nvGrpSpPr>
        <p:grpSpPr>
          <a:xfrm>
            <a:off x="1491118" y="3234799"/>
            <a:ext cx="2544957" cy="1827008"/>
            <a:chOff x="1988157" y="4200019"/>
            <a:chExt cx="3393276" cy="2436010"/>
          </a:xfrm>
        </p:grpSpPr>
        <p:sp>
          <p:nvSpPr>
            <p:cNvPr id="40" name="Freeform: Shape 28"/>
            <p:cNvSpPr/>
            <p:nvPr/>
          </p:nvSpPr>
          <p:spPr>
            <a:xfrm>
              <a:off x="3557309" y="4200019"/>
              <a:ext cx="1824124" cy="1565795"/>
            </a:xfrm>
            <a:custGeom>
              <a:avLst/>
              <a:gdLst>
                <a:gd name="connsiteX0" fmla="*/ 0 w 1824124"/>
                <a:gd name="connsiteY0" fmla="*/ 782898 h 1565795"/>
                <a:gd name="connsiteX1" fmla="*/ 391449 w 1824124"/>
                <a:gd name="connsiteY1" fmla="*/ 0 h 1565795"/>
                <a:gd name="connsiteX2" fmla="*/ 1432675 w 1824124"/>
                <a:gd name="connsiteY2" fmla="*/ 0 h 1565795"/>
                <a:gd name="connsiteX3" fmla="*/ 1824124 w 1824124"/>
                <a:gd name="connsiteY3" fmla="*/ 782898 h 1565795"/>
                <a:gd name="connsiteX4" fmla="*/ 1432675 w 1824124"/>
                <a:gd name="connsiteY4" fmla="*/ 1565795 h 1565795"/>
                <a:gd name="connsiteX5" fmla="*/ 391449 w 1824124"/>
                <a:gd name="connsiteY5" fmla="*/ 1565795 h 1565795"/>
                <a:gd name="connsiteX6" fmla="*/ 0 w 1824124"/>
                <a:gd name="connsiteY6" fmla="*/ 782898 h 156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124" h="1565795">
                  <a:moveTo>
                    <a:pt x="0" y="782898"/>
                  </a:moveTo>
                  <a:lnTo>
                    <a:pt x="391449" y="0"/>
                  </a:lnTo>
                  <a:lnTo>
                    <a:pt x="1432675" y="0"/>
                  </a:lnTo>
                  <a:lnTo>
                    <a:pt x="1824124" y="782898"/>
                  </a:lnTo>
                  <a:lnTo>
                    <a:pt x="1432675" y="1565795"/>
                  </a:lnTo>
                  <a:lnTo>
                    <a:pt x="391449" y="1565795"/>
                  </a:lnTo>
                  <a:lnTo>
                    <a:pt x="0" y="782898"/>
                  </a:lnTo>
                  <a:close/>
                </a:path>
              </a:pathLst>
            </a:custGeom>
            <a:gradFill rotWithShape="1">
              <a:gsLst>
                <a:gs pos="0">
                  <a:srgbClr val="F05253">
                    <a:hueOff val="-7934834"/>
                    <a:satOff val="-33842"/>
                    <a:lumOff val="-37143"/>
                    <a:alphaOff val="0"/>
                    <a:lumMod val="110000"/>
                    <a:satMod val="105000"/>
                    <a:tint val="67000"/>
                  </a:srgbClr>
                </a:gs>
                <a:gs pos="50000">
                  <a:srgbClr val="F05253">
                    <a:hueOff val="-7934834"/>
                    <a:satOff val="-33842"/>
                    <a:lumOff val="-37143"/>
                    <a:alphaOff val="0"/>
                    <a:lumMod val="105000"/>
                    <a:satMod val="103000"/>
                    <a:tint val="73000"/>
                  </a:srgbClr>
                </a:gs>
                <a:gs pos="100000">
                  <a:srgbClr val="F05253">
                    <a:hueOff val="-7934834"/>
                    <a:satOff val="-33842"/>
                    <a:lumOff val="-37143"/>
                    <a:alphaOff val="0"/>
                    <a:lumMod val="105000"/>
                    <a:satMod val="109000"/>
                    <a:tint val="81000"/>
                  </a:srgbClr>
                </a:gs>
              </a:gsLst>
              <a:lin ang="5400000" scaled="0"/>
            </a:gradFill>
            <a:ln w="6350" cap="flat" cmpd="sng" algn="ctr">
              <a:solidFill>
                <a:srgbClr val="F05253">
                  <a:hueOff val="-7934834"/>
                  <a:satOff val="-33842"/>
                  <a:lumOff val="-37143"/>
                  <a:alphaOff val="0"/>
                </a:srgbClr>
              </a:solidFill>
              <a:prstDash val="solid"/>
              <a:miter lim="800000"/>
            </a:ln>
            <a:effectLst/>
          </p:spPr>
          <p:txBody>
            <a:bodyPr spcFirstLastPara="0" vert="horz" wrap="square" lIns="211870" tIns="193295" rIns="211870" bIns="193295" numCol="1" spcCol="1270" anchor="ctr" anchorCtr="0">
              <a:noAutofit/>
            </a:bodyPr>
            <a:lstStyle/>
            <a:p>
              <a:pPr marL="0" marR="0" lvl="0" indent="0" algn="ctr" defTabSz="400050" rtl="0" eaLnBrk="0" fontAlgn="base" latinLnBrk="0" hangingPunct="0">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JSON / REST SUPPORT</a:t>
              </a:r>
              <a:endParaRPr kumimoji="0" lang="en-GB" sz="12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41" name="Hexagon 40"/>
            <p:cNvSpPr/>
            <p:nvPr/>
          </p:nvSpPr>
          <p:spPr>
            <a:xfrm>
              <a:off x="3610100" y="4893823"/>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7405845"/>
                  <a:satOff val="-31586"/>
                  <a:lumOff val="-34667"/>
                  <a:alphaOff val="0"/>
                </a:srgbClr>
              </a:solidFill>
              <a:prstDash val="solid"/>
              <a:miter lim="800000"/>
            </a:ln>
            <a:effectLst/>
          </p:spPr>
        </p:sp>
        <p:sp>
          <p:nvSpPr>
            <p:cNvPr id="42" name="Hexagon 41"/>
            <p:cNvSpPr/>
            <p:nvPr/>
          </p:nvSpPr>
          <p:spPr>
            <a:xfrm>
              <a:off x="1988157" y="5070234"/>
              <a:ext cx="1824124" cy="1565795"/>
            </a:xfrm>
            <a:prstGeom prst="hexagon">
              <a:avLst>
                <a:gd name="adj" fmla="val 25000"/>
                <a:gd name="vf" fmla="val 115470"/>
              </a:avLst>
            </a:prstGeom>
            <a:blipFill rotWithShape="1">
              <a:blip r:embed="rId8"/>
              <a:stretch>
                <a:fillRect/>
              </a:stretch>
            </a:blipFill>
            <a:ln w="6350" cap="flat" cmpd="sng" algn="ctr">
              <a:solidFill>
                <a:srgbClr val="F05253">
                  <a:hueOff val="-7934834"/>
                  <a:satOff val="-33842"/>
                  <a:lumOff val="-37143"/>
                  <a:alphaOff val="0"/>
                </a:srgbClr>
              </a:solidFill>
              <a:prstDash val="solid"/>
              <a:miter lim="800000"/>
            </a:ln>
            <a:effectLst/>
          </p:spPr>
        </p:sp>
        <p:sp>
          <p:nvSpPr>
            <p:cNvPr id="43" name="Hexagon 42"/>
            <p:cNvSpPr/>
            <p:nvPr/>
          </p:nvSpPr>
          <p:spPr>
            <a:xfrm>
              <a:off x="3229326" y="5092138"/>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8022999"/>
                  <a:satOff val="-34218"/>
                  <a:lumOff val="-37556"/>
                  <a:alphaOff val="0"/>
                </a:srgbClr>
              </a:solidFill>
              <a:prstDash val="solid"/>
              <a:miter lim="800000"/>
            </a:ln>
            <a:effectLst/>
          </p:spPr>
        </p:sp>
      </p:grpSp>
      <p:grpSp>
        <p:nvGrpSpPr>
          <p:cNvPr id="44" name="Group 43"/>
          <p:cNvGrpSpPr/>
          <p:nvPr/>
        </p:nvGrpSpPr>
        <p:grpSpPr>
          <a:xfrm>
            <a:off x="6194360" y="3248716"/>
            <a:ext cx="2544956" cy="1817684"/>
            <a:chOff x="8259146" y="4229618"/>
            <a:chExt cx="3393275" cy="2423579"/>
          </a:xfrm>
        </p:grpSpPr>
        <p:sp>
          <p:nvSpPr>
            <p:cNvPr id="45" name="Freeform: Shape 32"/>
            <p:cNvSpPr/>
            <p:nvPr/>
          </p:nvSpPr>
          <p:spPr>
            <a:xfrm>
              <a:off x="9828297" y="4229618"/>
              <a:ext cx="1824124" cy="1565795"/>
            </a:xfrm>
            <a:custGeom>
              <a:avLst/>
              <a:gdLst>
                <a:gd name="connsiteX0" fmla="*/ 0 w 1824124"/>
                <a:gd name="connsiteY0" fmla="*/ 782898 h 1565795"/>
                <a:gd name="connsiteX1" fmla="*/ 391449 w 1824124"/>
                <a:gd name="connsiteY1" fmla="*/ 0 h 1565795"/>
                <a:gd name="connsiteX2" fmla="*/ 1432675 w 1824124"/>
                <a:gd name="connsiteY2" fmla="*/ 0 h 1565795"/>
                <a:gd name="connsiteX3" fmla="*/ 1824124 w 1824124"/>
                <a:gd name="connsiteY3" fmla="*/ 782898 h 1565795"/>
                <a:gd name="connsiteX4" fmla="*/ 1432675 w 1824124"/>
                <a:gd name="connsiteY4" fmla="*/ 1565795 h 1565795"/>
                <a:gd name="connsiteX5" fmla="*/ 391449 w 1824124"/>
                <a:gd name="connsiteY5" fmla="*/ 1565795 h 1565795"/>
                <a:gd name="connsiteX6" fmla="*/ 0 w 1824124"/>
                <a:gd name="connsiteY6" fmla="*/ 782898 h 156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4124" h="1565795">
                  <a:moveTo>
                    <a:pt x="0" y="782898"/>
                  </a:moveTo>
                  <a:lnTo>
                    <a:pt x="391449" y="0"/>
                  </a:lnTo>
                  <a:lnTo>
                    <a:pt x="1432675" y="0"/>
                  </a:lnTo>
                  <a:lnTo>
                    <a:pt x="1824124" y="782898"/>
                  </a:lnTo>
                  <a:lnTo>
                    <a:pt x="1432675" y="1565795"/>
                  </a:lnTo>
                  <a:lnTo>
                    <a:pt x="391449" y="1565795"/>
                  </a:lnTo>
                  <a:lnTo>
                    <a:pt x="0" y="782898"/>
                  </a:lnTo>
                  <a:close/>
                </a:path>
              </a:pathLst>
            </a:custGeom>
            <a:gradFill rotWithShape="1">
              <a:gsLst>
                <a:gs pos="0">
                  <a:srgbClr val="F05253">
                    <a:hueOff val="-9257306"/>
                    <a:satOff val="-39482"/>
                    <a:lumOff val="-43334"/>
                    <a:alphaOff val="0"/>
                    <a:lumMod val="110000"/>
                    <a:satMod val="105000"/>
                    <a:tint val="67000"/>
                  </a:srgbClr>
                </a:gs>
                <a:gs pos="50000">
                  <a:srgbClr val="F05253">
                    <a:hueOff val="-9257306"/>
                    <a:satOff val="-39482"/>
                    <a:lumOff val="-43334"/>
                    <a:alphaOff val="0"/>
                    <a:lumMod val="105000"/>
                    <a:satMod val="103000"/>
                    <a:tint val="73000"/>
                  </a:srgbClr>
                </a:gs>
                <a:gs pos="100000">
                  <a:srgbClr val="F05253">
                    <a:hueOff val="-9257306"/>
                    <a:satOff val="-39482"/>
                    <a:lumOff val="-43334"/>
                    <a:alphaOff val="0"/>
                    <a:lumMod val="105000"/>
                    <a:satMod val="109000"/>
                    <a:tint val="81000"/>
                  </a:srgbClr>
                </a:gs>
              </a:gsLst>
              <a:lin ang="5400000" scaled="0"/>
            </a:gradFill>
            <a:ln w="6350" cap="flat" cmpd="sng" algn="ctr">
              <a:solidFill>
                <a:srgbClr val="F05253">
                  <a:hueOff val="-9257306"/>
                  <a:satOff val="-39482"/>
                  <a:lumOff val="-43334"/>
                  <a:alphaOff val="0"/>
                </a:srgbClr>
              </a:solidFill>
              <a:prstDash val="solid"/>
              <a:miter lim="800000"/>
            </a:ln>
            <a:effectLst/>
          </p:spPr>
          <p:txBody>
            <a:bodyPr spcFirstLastPara="0" vert="horz" wrap="square" lIns="211870" tIns="193295" rIns="211870" bIns="193295" numCol="1" spcCol="1270" anchor="ctr" anchorCtr="0">
              <a:noAutofit/>
            </a:bodyPr>
            <a:lstStyle/>
            <a:p>
              <a:pPr marL="0" marR="0" lvl="0" indent="0" algn="ctr" defTabSz="400050" rtl="0" eaLnBrk="0" fontAlgn="base" latinLnBrk="0" hangingPunct="0">
                <a:lnSpc>
                  <a:spcPct val="90000"/>
                </a:lnSpc>
                <a:spcBef>
                  <a:spcPct val="0"/>
                </a:spcBef>
                <a:spcAft>
                  <a:spcPct val="3500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Arial" charset="0"/>
                  <a:ea typeface="ＭＳ Ｐゴシック" charset="0"/>
                  <a:cs typeface="Arial" charset="0"/>
                </a:rPr>
                <a:t>CONNEC-TIVITY</a:t>
              </a:r>
              <a:endParaRPr kumimoji="0" lang="en-GB" sz="12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46" name="Hexagon 45"/>
            <p:cNvSpPr/>
            <p:nvPr/>
          </p:nvSpPr>
          <p:spPr>
            <a:xfrm>
              <a:off x="10189977" y="5601243"/>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8640153"/>
                  <a:satOff val="-36850"/>
                  <a:lumOff val="-40445"/>
                  <a:alphaOff val="0"/>
                </a:srgbClr>
              </a:solidFill>
              <a:prstDash val="solid"/>
              <a:miter lim="800000"/>
            </a:ln>
            <a:effectLst/>
          </p:spPr>
        </p:sp>
        <p:sp>
          <p:nvSpPr>
            <p:cNvPr id="47" name="Hexagon 46"/>
            <p:cNvSpPr/>
            <p:nvPr/>
          </p:nvSpPr>
          <p:spPr>
            <a:xfrm>
              <a:off x="8259146" y="5087402"/>
              <a:ext cx="1824124" cy="1565795"/>
            </a:xfrm>
            <a:prstGeom prst="hexagon">
              <a:avLst>
                <a:gd name="adj" fmla="val 25000"/>
                <a:gd name="vf" fmla="val 115470"/>
              </a:avLst>
            </a:prstGeom>
            <a:blipFill rotWithShape="1">
              <a:blip r:embed="rId9"/>
              <a:stretch>
                <a:fillRect/>
              </a:stretch>
            </a:blipFill>
            <a:ln w="6350" cap="flat" cmpd="sng" algn="ctr">
              <a:solidFill>
                <a:srgbClr val="F05253">
                  <a:hueOff val="-9257306"/>
                  <a:satOff val="-39482"/>
                  <a:lumOff val="-43334"/>
                  <a:alphaOff val="0"/>
                </a:srgbClr>
              </a:solidFill>
              <a:prstDash val="solid"/>
              <a:miter lim="800000"/>
            </a:ln>
            <a:effectLst/>
          </p:spPr>
        </p:sp>
        <p:sp>
          <p:nvSpPr>
            <p:cNvPr id="48" name="Hexagon 47"/>
            <p:cNvSpPr/>
            <p:nvPr/>
          </p:nvSpPr>
          <p:spPr>
            <a:xfrm>
              <a:off x="9851885" y="5774694"/>
              <a:ext cx="212290" cy="183514"/>
            </a:xfrm>
            <a:prstGeom prst="hexagon">
              <a:avLst>
                <a:gd name="adj" fmla="val 25000"/>
                <a:gd name="vf" fmla="val 115470"/>
              </a:avLst>
            </a:prstGeom>
            <a:solidFill>
              <a:srgbClr val="FFFFFF">
                <a:hueOff val="0"/>
                <a:satOff val="0"/>
                <a:lumOff val="0"/>
                <a:alphaOff val="0"/>
              </a:srgbClr>
            </a:solidFill>
            <a:ln w="6350" cap="flat" cmpd="sng" algn="ctr">
              <a:solidFill>
                <a:srgbClr val="F05253">
                  <a:hueOff val="-9257306"/>
                  <a:satOff val="-39482"/>
                  <a:lumOff val="-43334"/>
                  <a:alphaOff val="0"/>
                </a:srgbClr>
              </a:solidFill>
              <a:prstDash val="solid"/>
              <a:miter lim="800000"/>
            </a:ln>
            <a:effectLst/>
          </p:spPr>
        </p:sp>
      </p:grpSp>
      <p:sp>
        <p:nvSpPr>
          <p:cNvPr id="49" name="Title 1"/>
          <p:cNvSpPr>
            <a:spLocks noGrp="1"/>
          </p:cNvSpPr>
          <p:nvPr>
            <p:ph type="title"/>
          </p:nvPr>
        </p:nvSpPr>
        <p:spPr>
          <a:xfrm>
            <a:off x="-12582" y="-1870"/>
            <a:ext cx="9144000" cy="578696"/>
          </a:xfrm>
          <a:noFill/>
          <a:ln w="9525">
            <a:noFill/>
            <a:miter lim="800000"/>
            <a:headEnd/>
            <a:tailEnd/>
          </a:ln>
        </p:spPr>
        <p:txBody>
          <a:bodyPr vert="horz" wrap="square" lIns="91438" tIns="45719" rIns="91438" bIns="45719" numCol="1" anchor="ctr" anchorCtr="0" compatLnSpc="1">
            <a:prstTxWarp prst="textNoShape">
              <a:avLst/>
            </a:prstTxWarp>
            <a:normAutofit/>
          </a:bodyPr>
          <a:lstStyle/>
          <a:p>
            <a:pPr algn="ctr"/>
            <a:r>
              <a:rPr lang="en-US" sz="2400" b="1" dirty="0"/>
              <a:t>IBM App Connect Enterprise </a:t>
            </a:r>
            <a:r>
              <a:rPr lang="en-US" sz="2400" dirty="0"/>
              <a:t>(formerly known as IBM Integration Bus) </a:t>
            </a:r>
          </a:p>
        </p:txBody>
      </p:sp>
    </p:spTree>
    <p:extLst>
      <p:ext uri="{BB962C8B-B14F-4D97-AF65-F5344CB8AC3E}">
        <p14:creationId xmlns:p14="http://schemas.microsoft.com/office/powerpoint/2010/main" val="956049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Differences between cattle and pets">
            <a:extLst>
              <a:ext uri="{FF2B5EF4-FFF2-40B4-BE49-F238E27FC236}">
                <a16:creationId xmlns:a16="http://schemas.microsoft.com/office/drawing/2014/main" id="{4CC784D3-2732-0643-8F32-FFDD3145F2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139"/>
          <a:stretch/>
        </p:blipFill>
        <p:spPr bwMode="auto">
          <a:xfrm>
            <a:off x="2279873" y="1391365"/>
            <a:ext cx="4602541" cy="264900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CDEB5C0-928E-7243-892A-FA7CB5F26F6F}"/>
              </a:ext>
            </a:extLst>
          </p:cNvPr>
          <p:cNvSpPr>
            <a:spLocks noGrp="1"/>
          </p:cNvSpPr>
          <p:nvPr>
            <p:ph type="sldNum" sz="quarter" idx="10"/>
          </p:nvPr>
        </p:nvSpPr>
        <p:spPr/>
        <p:txBody>
          <a:bodyPr/>
          <a:lstStyle/>
          <a:p>
            <a:pPr marL="0" marR="0" lvl="0" indent="0" algn="r" defTabSz="457189" rtl="0" eaLnBrk="0" fontAlgn="base" latinLnBrk="0" hangingPunct="0">
              <a:lnSpc>
                <a:spcPct val="100000"/>
              </a:lnSpc>
              <a:spcBef>
                <a:spcPct val="0"/>
              </a:spcBef>
              <a:spcAft>
                <a:spcPct val="0"/>
              </a:spcAft>
              <a:buClrTx/>
              <a:buSzTx/>
              <a:buFontTx/>
              <a:buNone/>
              <a:tabLst/>
              <a:defRPr/>
            </a:pPr>
            <a:fld id="{CF86733E-D713-E943-9B13-0230D2F4A52F}" type="slidenum">
              <a:rPr kumimoji="0" lang="en-US" sz="900" b="0" i="0" u="none" strike="noStrike" kern="1200" cap="none" spc="0" normalizeH="0" baseline="0" noProof="0" smtClean="0">
                <a:ln>
                  <a:noFill/>
                </a:ln>
                <a:solidFill>
                  <a:prstClr val="black">
                    <a:tint val="75000"/>
                  </a:prstClr>
                </a:solidFill>
                <a:effectLst/>
                <a:uLnTx/>
                <a:uFillTx/>
                <a:latin typeface="Arial" charset="0"/>
                <a:ea typeface="ＭＳ Ｐゴシック" charset="0"/>
                <a:cs typeface="Arial" charset="0"/>
              </a:rPr>
              <a:pPr marL="0" marR="0" lvl="0" indent="0" algn="r" defTabSz="457189" rtl="0" eaLnBrk="0" fontAlgn="base" latinLnBrk="0" hangingPunct="0">
                <a:lnSpc>
                  <a:spcPct val="100000"/>
                </a:lnSpc>
                <a:spcBef>
                  <a:spcPct val="0"/>
                </a:spcBef>
                <a:spcAft>
                  <a:spcPct val="0"/>
                </a:spcAft>
                <a:buClrTx/>
                <a:buSzTx/>
                <a:buFontTx/>
                <a:buNone/>
                <a:tabLst/>
                <a:defRPr/>
              </a:pPr>
              <a:t>19</a:t>
            </a:fld>
            <a:endParaRPr kumimoji="0" lang="en-US" sz="900" b="0" i="0" u="none" strike="noStrike" kern="1200" cap="none" spc="0" normalizeH="0" baseline="0" noProof="0">
              <a:ln>
                <a:noFill/>
              </a:ln>
              <a:solidFill>
                <a:prstClr val="black">
                  <a:tint val="75000"/>
                </a:prstClr>
              </a:solidFill>
              <a:effectLst/>
              <a:uLnTx/>
              <a:uFillTx/>
              <a:latin typeface="Arial" charset="0"/>
              <a:ea typeface="ＭＳ Ｐゴシック" charset="0"/>
              <a:cs typeface="Arial" charset="0"/>
            </a:endParaRPr>
          </a:p>
        </p:txBody>
      </p:sp>
      <p:sp>
        <p:nvSpPr>
          <p:cNvPr id="9" name="Title 8">
            <a:extLst>
              <a:ext uri="{FF2B5EF4-FFF2-40B4-BE49-F238E27FC236}">
                <a16:creationId xmlns:a16="http://schemas.microsoft.com/office/drawing/2014/main" id="{BE4035D0-7573-7C4E-9DD5-EAEE7C981CEF}"/>
              </a:ext>
            </a:extLst>
          </p:cNvPr>
          <p:cNvSpPr>
            <a:spLocks noGrp="1"/>
          </p:cNvSpPr>
          <p:nvPr>
            <p:ph type="title" idx="4294967295"/>
          </p:nvPr>
        </p:nvSpPr>
        <p:spPr>
          <a:xfrm>
            <a:off x="0" y="942975"/>
            <a:ext cx="8778875" cy="349250"/>
          </a:xfrm>
        </p:spPr>
        <p:txBody>
          <a:bodyPr>
            <a:noAutofit/>
          </a:bodyPr>
          <a:lstStyle/>
          <a:p>
            <a:pPr algn="ctr"/>
            <a:r>
              <a:rPr lang="en-US" sz="2800" dirty="0"/>
              <a:t>Traditional vs. Cloud Native</a:t>
            </a:r>
          </a:p>
        </p:txBody>
      </p:sp>
    </p:spTree>
    <p:extLst>
      <p:ext uri="{BB962C8B-B14F-4D97-AF65-F5344CB8AC3E}">
        <p14:creationId xmlns:p14="http://schemas.microsoft.com/office/powerpoint/2010/main" val="3267410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669654" cy="5143500"/>
          </a:xfrm>
          <a:prstGeom prst="rect">
            <a:avLst/>
          </a:prstGeom>
          <a:solidFill>
            <a:srgbClr val="054ADA"/>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rgbClr val="FFFFFF"/>
              </a:solidFill>
              <a:latin typeface="Arial"/>
              <a:cs typeface="Arial"/>
            </a:endParaRPr>
          </a:p>
        </p:txBody>
      </p:sp>
      <p:pic>
        <p:nvPicPr>
          <p:cNvPr id="3" name="Picture 2"/>
          <p:cNvPicPr>
            <a:picLocks noChangeAspect="1"/>
          </p:cNvPicPr>
          <p:nvPr/>
        </p:nvPicPr>
        <p:blipFill>
          <a:blip r:embed="rId3"/>
          <a:stretch>
            <a:fillRect/>
          </a:stretch>
        </p:blipFill>
        <p:spPr>
          <a:xfrm>
            <a:off x="318213" y="301994"/>
            <a:ext cx="5610761" cy="4224644"/>
          </a:xfrm>
          <a:prstGeom prst="rect">
            <a:avLst/>
          </a:prstGeom>
        </p:spPr>
      </p:pic>
      <p:pic>
        <p:nvPicPr>
          <p:cNvPr id="6" name="Picture 5"/>
          <p:cNvPicPr>
            <a:picLocks noChangeAspect="1"/>
          </p:cNvPicPr>
          <p:nvPr/>
        </p:nvPicPr>
        <p:blipFill>
          <a:blip r:embed="rId4"/>
          <a:stretch>
            <a:fillRect/>
          </a:stretch>
        </p:blipFill>
        <p:spPr>
          <a:xfrm>
            <a:off x="5655835" y="1109565"/>
            <a:ext cx="2853377" cy="3119447"/>
          </a:xfrm>
          <a:prstGeom prst="rect">
            <a:avLst/>
          </a:prstGeom>
        </p:spPr>
      </p:pic>
      <p:sp>
        <p:nvSpPr>
          <p:cNvPr id="4" name="Rectangle 3"/>
          <p:cNvSpPr/>
          <p:nvPr/>
        </p:nvSpPr>
        <p:spPr>
          <a:xfrm>
            <a:off x="0" y="4828632"/>
            <a:ext cx="9144000" cy="328233"/>
          </a:xfrm>
          <a:prstGeom prst="rect">
            <a:avLst/>
          </a:prstGeom>
          <a:solidFill>
            <a:schemeClr val="bg1">
              <a:lumMod val="20000"/>
              <a:lumOff val="80000"/>
            </a:schemeClr>
          </a:solidFill>
        </p:spPr>
        <p:txBody>
          <a:bodyPr wrap="square">
            <a:noAutofit/>
          </a:bodyPr>
          <a:lstStyle/>
          <a:p>
            <a:pPr algn="ctr"/>
            <a:r>
              <a:rPr lang="en-US" dirty="0" err="1"/>
              <a:t>eBooklet</a:t>
            </a:r>
            <a:r>
              <a:rPr lang="en-US" dirty="0"/>
              <a:t>: </a:t>
            </a:r>
            <a:r>
              <a:rPr lang="en-US" dirty="0">
                <a:solidFill>
                  <a:schemeClr val="bg2"/>
                </a:solidFill>
                <a:hlinkClick r:id="rId5"/>
              </a:rPr>
              <a:t>https://www.ibm.com/cloud/agile-integration-architecture</a:t>
            </a:r>
            <a:endParaRPr lang="en-US" dirty="0">
              <a:solidFill>
                <a:schemeClr val="bg2"/>
              </a:solidFill>
            </a:endParaRPr>
          </a:p>
          <a:p>
            <a:pPr algn="ctr"/>
            <a:endParaRPr lang="en-US" dirty="0">
              <a:solidFill>
                <a:schemeClr val="bg2"/>
              </a:solidFill>
            </a:endParaRPr>
          </a:p>
        </p:txBody>
      </p:sp>
    </p:spTree>
    <p:extLst>
      <p:ext uri="{BB962C8B-B14F-4D97-AF65-F5344CB8AC3E}">
        <p14:creationId xmlns:p14="http://schemas.microsoft.com/office/powerpoint/2010/main" val="163571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ounded Rectangle 114">
            <a:extLst>
              <a:ext uri="{FF2B5EF4-FFF2-40B4-BE49-F238E27FC236}">
                <a16:creationId xmlns:a16="http://schemas.microsoft.com/office/drawing/2014/main" id="{DDCD6D7D-7B50-BB4E-85B9-D41BDAAAAD89}"/>
              </a:ext>
            </a:extLst>
          </p:cNvPr>
          <p:cNvSpPr/>
          <p:nvPr/>
        </p:nvSpPr>
        <p:spPr>
          <a:xfrm>
            <a:off x="5628565" y="2606678"/>
            <a:ext cx="1157630" cy="705647"/>
          </a:xfrm>
          <a:prstGeom prst="roundRect">
            <a:avLst>
              <a:gd name="adj" fmla="val 7252"/>
            </a:avLst>
          </a:prstGeom>
          <a:solidFill>
            <a:srgbClr val="FFCD90"/>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a:extLst>
              <a:ext uri="{FF2B5EF4-FFF2-40B4-BE49-F238E27FC236}">
                <a16:creationId xmlns:a16="http://schemas.microsoft.com/office/drawing/2014/main" id="{708263F6-18A0-454A-AF25-BC2FC12F3010}"/>
              </a:ext>
            </a:extLst>
          </p:cNvPr>
          <p:cNvSpPr/>
          <p:nvPr/>
        </p:nvSpPr>
        <p:spPr>
          <a:xfrm>
            <a:off x="5254801" y="3439264"/>
            <a:ext cx="1531394" cy="805202"/>
          </a:xfrm>
          <a:prstGeom prst="roundRect">
            <a:avLst>
              <a:gd name="adj" fmla="val 7252"/>
            </a:avLst>
          </a:prstGeom>
          <a:solidFill>
            <a:srgbClr val="FFCD90"/>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a:extLst>
              <a:ext uri="{FF2B5EF4-FFF2-40B4-BE49-F238E27FC236}">
                <a16:creationId xmlns:a16="http://schemas.microsoft.com/office/drawing/2014/main" id="{C6371E74-EB38-994D-8117-78E93BF61BCF}"/>
              </a:ext>
            </a:extLst>
          </p:cNvPr>
          <p:cNvSpPr/>
          <p:nvPr/>
        </p:nvSpPr>
        <p:spPr>
          <a:xfrm>
            <a:off x="2183452" y="1741218"/>
            <a:ext cx="1788835" cy="755251"/>
          </a:xfrm>
          <a:prstGeom prst="roundRect">
            <a:avLst>
              <a:gd name="adj" fmla="val 7252"/>
            </a:avLst>
          </a:prstGeom>
          <a:solidFill>
            <a:schemeClr val="tx2">
              <a:lumMod val="75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a:extLst>
              <a:ext uri="{FF2B5EF4-FFF2-40B4-BE49-F238E27FC236}">
                <a16:creationId xmlns:a16="http://schemas.microsoft.com/office/drawing/2014/main" id="{E466EEBB-5CF9-1740-8F7D-6B956C20C865}"/>
              </a:ext>
            </a:extLst>
          </p:cNvPr>
          <p:cNvSpPr/>
          <p:nvPr/>
        </p:nvSpPr>
        <p:spPr>
          <a:xfrm>
            <a:off x="2183453" y="3439657"/>
            <a:ext cx="2994382" cy="805202"/>
          </a:xfrm>
          <a:prstGeom prst="roundRect">
            <a:avLst>
              <a:gd name="adj" fmla="val 7252"/>
            </a:avLst>
          </a:prstGeom>
          <a:solidFill>
            <a:schemeClr val="tx2">
              <a:lumMod val="75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a:extLst>
              <a:ext uri="{FF2B5EF4-FFF2-40B4-BE49-F238E27FC236}">
                <a16:creationId xmlns:a16="http://schemas.microsoft.com/office/drawing/2014/main" id="{1C0768BF-36BB-9B40-A09D-15D1DD08B399}"/>
              </a:ext>
            </a:extLst>
          </p:cNvPr>
          <p:cNvSpPr/>
          <p:nvPr/>
        </p:nvSpPr>
        <p:spPr>
          <a:xfrm>
            <a:off x="4111692" y="1691267"/>
            <a:ext cx="2674503" cy="805202"/>
          </a:xfrm>
          <a:prstGeom prst="roundRect">
            <a:avLst>
              <a:gd name="adj" fmla="val 7252"/>
            </a:avLst>
          </a:prstGeom>
          <a:solidFill>
            <a:srgbClr val="FFCD90"/>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a:extLst>
              <a:ext uri="{FF2B5EF4-FFF2-40B4-BE49-F238E27FC236}">
                <a16:creationId xmlns:a16="http://schemas.microsoft.com/office/drawing/2014/main" id="{2E2E0806-4303-8A48-80AF-508BB7F8266A}"/>
              </a:ext>
            </a:extLst>
          </p:cNvPr>
          <p:cNvSpPr/>
          <p:nvPr/>
        </p:nvSpPr>
        <p:spPr>
          <a:xfrm>
            <a:off x="2183452" y="2606678"/>
            <a:ext cx="2419747" cy="705647"/>
          </a:xfrm>
          <a:prstGeom prst="roundRect">
            <a:avLst>
              <a:gd name="adj" fmla="val 7252"/>
            </a:avLst>
          </a:prstGeom>
          <a:solidFill>
            <a:schemeClr val="tx2">
              <a:lumMod val="75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8"/>
          <p:cNvSpPr>
            <a:spLocks noChangeArrowheads="1"/>
          </p:cNvSpPr>
          <p:nvPr/>
        </p:nvSpPr>
        <p:spPr bwMode="auto">
          <a:xfrm>
            <a:off x="3195858" y="1881551"/>
            <a:ext cx="627941" cy="432620"/>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sp>
        <p:nvSpPr>
          <p:cNvPr id="116" name="Rectangle 8"/>
          <p:cNvSpPr>
            <a:spLocks noChangeArrowheads="1"/>
          </p:cNvSpPr>
          <p:nvPr/>
        </p:nvSpPr>
        <p:spPr bwMode="auto">
          <a:xfrm>
            <a:off x="2537245" y="1879577"/>
            <a:ext cx="593793" cy="440229"/>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sp>
        <p:nvSpPr>
          <p:cNvPr id="382" name="Rectangle 8"/>
          <p:cNvSpPr>
            <a:spLocks noChangeArrowheads="1"/>
          </p:cNvSpPr>
          <p:nvPr/>
        </p:nvSpPr>
        <p:spPr bwMode="auto">
          <a:xfrm>
            <a:off x="4628041" y="3662582"/>
            <a:ext cx="463900" cy="506096"/>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sp>
        <p:nvSpPr>
          <p:cNvPr id="381" name="Rectangle 8"/>
          <p:cNvSpPr>
            <a:spLocks noChangeArrowheads="1"/>
          </p:cNvSpPr>
          <p:nvPr/>
        </p:nvSpPr>
        <p:spPr bwMode="auto">
          <a:xfrm>
            <a:off x="4111693" y="3659609"/>
            <a:ext cx="463900" cy="506096"/>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sp>
        <p:nvSpPr>
          <p:cNvPr id="380" name="Rectangle 8"/>
          <p:cNvSpPr>
            <a:spLocks noChangeArrowheads="1"/>
          </p:cNvSpPr>
          <p:nvPr/>
        </p:nvSpPr>
        <p:spPr bwMode="auto">
          <a:xfrm>
            <a:off x="3607057" y="3669008"/>
            <a:ext cx="463900" cy="506096"/>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sp>
        <p:nvSpPr>
          <p:cNvPr id="379" name="Rectangle 8"/>
          <p:cNvSpPr>
            <a:spLocks noChangeArrowheads="1"/>
          </p:cNvSpPr>
          <p:nvPr/>
        </p:nvSpPr>
        <p:spPr bwMode="auto">
          <a:xfrm>
            <a:off x="3096894" y="3672221"/>
            <a:ext cx="463900" cy="506096"/>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sp>
        <p:nvSpPr>
          <p:cNvPr id="5" name="Rectangle 8"/>
          <p:cNvSpPr>
            <a:spLocks noChangeArrowheads="1"/>
          </p:cNvSpPr>
          <p:nvPr/>
        </p:nvSpPr>
        <p:spPr bwMode="auto">
          <a:xfrm>
            <a:off x="2592917" y="3675431"/>
            <a:ext cx="463900" cy="506096"/>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sp>
        <p:nvSpPr>
          <p:cNvPr id="158" name="Rounded Rectangle 157"/>
          <p:cNvSpPr/>
          <p:nvPr/>
        </p:nvSpPr>
        <p:spPr>
          <a:xfrm>
            <a:off x="5675262" y="1879578"/>
            <a:ext cx="644056" cy="450216"/>
          </a:xfrm>
          <a:prstGeom prst="roundRect">
            <a:avLst>
              <a:gd name="adj" fmla="val 1945"/>
            </a:avLst>
          </a:prstGeom>
          <a:solidFill>
            <a:schemeClr val="bg2">
              <a:lumMod val="85000"/>
            </a:schemeClr>
          </a:solidFill>
          <a:ln>
            <a:solidFill>
              <a:schemeClr val="tx2">
                <a:lumMod val="7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7" name="Rounded Rectangle 156"/>
          <p:cNvSpPr/>
          <p:nvPr/>
        </p:nvSpPr>
        <p:spPr>
          <a:xfrm>
            <a:off x="4924897" y="1873395"/>
            <a:ext cx="644056" cy="446411"/>
          </a:xfrm>
          <a:prstGeom prst="roundRect">
            <a:avLst>
              <a:gd name="adj" fmla="val 1945"/>
            </a:avLst>
          </a:prstGeom>
          <a:solidFill>
            <a:schemeClr val="bg2">
              <a:lumMod val="85000"/>
            </a:schemeClr>
          </a:solidFill>
          <a:ln>
            <a:solidFill>
              <a:schemeClr val="tx2">
                <a:lumMod val="7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8" name="Rectangle 8"/>
          <p:cNvSpPr>
            <a:spLocks noChangeArrowheads="1"/>
          </p:cNvSpPr>
          <p:nvPr/>
        </p:nvSpPr>
        <p:spPr bwMode="auto">
          <a:xfrm>
            <a:off x="5655347" y="3616185"/>
            <a:ext cx="268151" cy="550315"/>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sp>
        <p:nvSpPr>
          <p:cNvPr id="2" name="Title 1"/>
          <p:cNvSpPr>
            <a:spLocks noGrp="1"/>
          </p:cNvSpPr>
          <p:nvPr>
            <p:ph type="title" idx="4294967295"/>
          </p:nvPr>
        </p:nvSpPr>
        <p:spPr>
          <a:xfrm>
            <a:off x="0" y="320675"/>
            <a:ext cx="9010650" cy="806450"/>
          </a:xfrm>
        </p:spPr>
        <p:txBody>
          <a:bodyPr>
            <a:noAutofit/>
          </a:bodyPr>
          <a:lstStyle/>
          <a:p>
            <a:pPr algn="ctr"/>
            <a:r>
              <a:rPr lang="en-US" sz="2400" dirty="0"/>
              <a:t>The move to agile integration architecture </a:t>
            </a:r>
            <a:br>
              <a:rPr lang="en-US" sz="2400" dirty="0"/>
            </a:br>
            <a:r>
              <a:rPr lang="en-US" sz="2400" dirty="0"/>
              <a:t>is a gradual process, not a big bang</a:t>
            </a:r>
          </a:p>
        </p:txBody>
      </p:sp>
      <p:sp>
        <p:nvSpPr>
          <p:cNvPr id="6" name="Text Box 9"/>
          <p:cNvSpPr txBox="1">
            <a:spLocks noChangeArrowheads="1"/>
          </p:cNvSpPr>
          <p:nvPr/>
        </p:nvSpPr>
        <p:spPr bwMode="auto">
          <a:xfrm rot="16200000">
            <a:off x="2055705" y="3709387"/>
            <a:ext cx="763041" cy="300080"/>
          </a:xfrm>
          <a:prstGeom prst="rect">
            <a:avLst/>
          </a:prstGeom>
          <a:noFill/>
          <a:ln w="9525">
            <a:noFill/>
            <a:miter lim="800000"/>
            <a:headEnd/>
            <a:tailEnd/>
          </a:ln>
        </p:spPr>
        <p:txBody>
          <a:bodyPr wrap="square" lIns="68578" tIns="34289" rIns="68578" bIns="34289" anchor="ctr">
            <a:spAutoFit/>
          </a:bodyPr>
          <a:lstStyle/>
          <a:p>
            <a:pPr algn="ctr"/>
            <a:r>
              <a:rPr lang="en-US" sz="750" b="1" dirty="0"/>
              <a:t>Systems </a:t>
            </a:r>
          </a:p>
          <a:p>
            <a:pPr algn="ctr"/>
            <a:r>
              <a:rPr lang="en-US" sz="750" b="1" dirty="0"/>
              <a:t>of Record</a:t>
            </a:r>
          </a:p>
        </p:txBody>
      </p:sp>
      <p:cxnSp>
        <p:nvCxnSpPr>
          <p:cNvPr id="29" name="AutoShape 24"/>
          <p:cNvCxnSpPr>
            <a:cxnSpLocks noChangeShapeType="1"/>
            <a:stCxn id="5" idx="0"/>
          </p:cNvCxnSpPr>
          <p:nvPr/>
        </p:nvCxnSpPr>
        <p:spPr bwMode="auto">
          <a:xfrm flipV="1">
            <a:off x="2824867" y="3095636"/>
            <a:ext cx="123688" cy="579795"/>
          </a:xfrm>
          <a:prstGeom prst="straightConnector1">
            <a:avLst/>
          </a:prstGeom>
          <a:noFill/>
          <a:ln w="28575">
            <a:solidFill>
              <a:schemeClr val="tx1"/>
            </a:solidFill>
            <a:round/>
            <a:headEnd/>
            <a:tailEnd/>
          </a:ln>
        </p:spPr>
      </p:cxnSp>
      <p:cxnSp>
        <p:nvCxnSpPr>
          <p:cNvPr id="35" name="AutoShape 24"/>
          <p:cNvCxnSpPr>
            <a:cxnSpLocks noChangeShapeType="1"/>
            <a:stCxn id="379" idx="0"/>
          </p:cNvCxnSpPr>
          <p:nvPr/>
        </p:nvCxnSpPr>
        <p:spPr bwMode="auto">
          <a:xfrm flipH="1" flipV="1">
            <a:off x="3131038" y="3118928"/>
            <a:ext cx="197806" cy="553293"/>
          </a:xfrm>
          <a:prstGeom prst="straightConnector1">
            <a:avLst/>
          </a:prstGeom>
          <a:noFill/>
          <a:ln w="28575">
            <a:solidFill>
              <a:schemeClr val="tx1"/>
            </a:solidFill>
            <a:round/>
            <a:headEnd/>
            <a:tailEnd/>
          </a:ln>
        </p:spPr>
      </p:cxnSp>
      <p:cxnSp>
        <p:nvCxnSpPr>
          <p:cNvPr id="38" name="AutoShape 24"/>
          <p:cNvCxnSpPr>
            <a:cxnSpLocks noChangeShapeType="1"/>
            <a:stCxn id="380" idx="0"/>
          </p:cNvCxnSpPr>
          <p:nvPr/>
        </p:nvCxnSpPr>
        <p:spPr bwMode="auto">
          <a:xfrm flipH="1" flipV="1">
            <a:off x="3766220" y="3099506"/>
            <a:ext cx="72787" cy="569502"/>
          </a:xfrm>
          <a:prstGeom prst="straightConnector1">
            <a:avLst/>
          </a:prstGeom>
          <a:noFill/>
          <a:ln w="28575">
            <a:solidFill>
              <a:schemeClr val="tx1"/>
            </a:solidFill>
            <a:round/>
            <a:headEnd/>
            <a:tailEnd/>
          </a:ln>
        </p:spPr>
      </p:cxnSp>
      <p:sp>
        <p:nvSpPr>
          <p:cNvPr id="68" name="Text Box 9"/>
          <p:cNvSpPr txBox="1">
            <a:spLocks noChangeArrowheads="1"/>
          </p:cNvSpPr>
          <p:nvPr/>
        </p:nvSpPr>
        <p:spPr bwMode="auto">
          <a:xfrm rot="16200000">
            <a:off x="2008395" y="1948178"/>
            <a:ext cx="735196" cy="276997"/>
          </a:xfrm>
          <a:prstGeom prst="rect">
            <a:avLst/>
          </a:prstGeom>
          <a:noFill/>
          <a:ln w="9525">
            <a:noFill/>
            <a:miter lim="800000"/>
            <a:headEnd/>
            <a:tailEnd/>
          </a:ln>
        </p:spPr>
        <p:txBody>
          <a:bodyPr wrap="square" lIns="68578" tIns="34289" rIns="68578" bIns="34289" anchor="b">
            <a:spAutoFit/>
          </a:bodyPr>
          <a:lstStyle/>
          <a:p>
            <a:pPr algn="ctr">
              <a:lnSpc>
                <a:spcPct val="90000"/>
              </a:lnSpc>
            </a:pPr>
            <a:r>
              <a:rPr lang="en-US" sz="750" b="1" dirty="0"/>
              <a:t>Engagement</a:t>
            </a:r>
          </a:p>
          <a:p>
            <a:pPr algn="ctr">
              <a:lnSpc>
                <a:spcPct val="90000"/>
              </a:lnSpc>
            </a:pPr>
            <a:r>
              <a:rPr lang="en-US" sz="750" b="1" dirty="0"/>
              <a:t>Applications</a:t>
            </a:r>
          </a:p>
        </p:txBody>
      </p:sp>
      <p:cxnSp>
        <p:nvCxnSpPr>
          <p:cNvPr id="70" name="Straight Arrow Connector 69"/>
          <p:cNvCxnSpPr>
            <a:cxnSpLocks/>
            <a:stCxn id="129" idx="2"/>
          </p:cNvCxnSpPr>
          <p:nvPr/>
        </p:nvCxnSpPr>
        <p:spPr>
          <a:xfrm flipH="1">
            <a:off x="3280201" y="2314171"/>
            <a:ext cx="229628" cy="530897"/>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34" name="Rounded Rectangle 133"/>
          <p:cNvSpPr/>
          <p:nvPr/>
        </p:nvSpPr>
        <p:spPr>
          <a:xfrm>
            <a:off x="4971348" y="1957991"/>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Rounded Rectangle 141"/>
          <p:cNvSpPr/>
          <p:nvPr/>
        </p:nvSpPr>
        <p:spPr>
          <a:xfrm>
            <a:off x="5165016" y="1957991"/>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5" name="Rounded Rectangle 144"/>
          <p:cNvSpPr/>
          <p:nvPr/>
        </p:nvSpPr>
        <p:spPr>
          <a:xfrm>
            <a:off x="5348763" y="1957991"/>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Rounded Rectangle 147"/>
          <p:cNvSpPr/>
          <p:nvPr/>
        </p:nvSpPr>
        <p:spPr>
          <a:xfrm>
            <a:off x="5733512" y="1964177"/>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1" name="Rounded Rectangle 150"/>
          <p:cNvSpPr/>
          <p:nvPr/>
        </p:nvSpPr>
        <p:spPr>
          <a:xfrm>
            <a:off x="5917259" y="1964177"/>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4" name="Rounded Rectangle 153"/>
          <p:cNvSpPr/>
          <p:nvPr/>
        </p:nvSpPr>
        <p:spPr>
          <a:xfrm>
            <a:off x="6101006" y="1964177"/>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Text Box 9"/>
          <p:cNvSpPr txBox="1">
            <a:spLocks noChangeArrowheads="1"/>
          </p:cNvSpPr>
          <p:nvPr/>
        </p:nvSpPr>
        <p:spPr bwMode="auto">
          <a:xfrm rot="16200000">
            <a:off x="6089736" y="1916468"/>
            <a:ext cx="849102" cy="276997"/>
          </a:xfrm>
          <a:prstGeom prst="rect">
            <a:avLst/>
          </a:prstGeom>
          <a:noFill/>
          <a:ln w="9525">
            <a:noFill/>
            <a:miter lim="800000"/>
            <a:headEnd/>
            <a:tailEnd/>
          </a:ln>
        </p:spPr>
        <p:txBody>
          <a:bodyPr wrap="square" lIns="68578" tIns="34289" rIns="68578" bIns="34289" anchor="b">
            <a:spAutoFit/>
          </a:bodyPr>
          <a:lstStyle/>
          <a:p>
            <a:pPr>
              <a:lnSpc>
                <a:spcPct val="90000"/>
              </a:lnSpc>
            </a:pPr>
            <a:r>
              <a:rPr lang="en-US" sz="750" b="1" dirty="0"/>
              <a:t>Microservice</a:t>
            </a:r>
          </a:p>
          <a:p>
            <a:pPr>
              <a:lnSpc>
                <a:spcPct val="90000"/>
              </a:lnSpc>
            </a:pPr>
            <a:r>
              <a:rPr lang="en-US" sz="750" b="1" dirty="0"/>
              <a:t>applications</a:t>
            </a:r>
          </a:p>
        </p:txBody>
      </p:sp>
      <p:sp>
        <p:nvSpPr>
          <p:cNvPr id="199" name="Text Box 9"/>
          <p:cNvSpPr txBox="1">
            <a:spLocks noChangeArrowheads="1"/>
          </p:cNvSpPr>
          <p:nvPr/>
        </p:nvSpPr>
        <p:spPr bwMode="auto">
          <a:xfrm rot="16200000">
            <a:off x="6110438" y="3695036"/>
            <a:ext cx="814823" cy="276997"/>
          </a:xfrm>
          <a:prstGeom prst="rect">
            <a:avLst/>
          </a:prstGeom>
          <a:noFill/>
          <a:ln w="9525">
            <a:noFill/>
            <a:miter lim="800000"/>
            <a:headEnd/>
            <a:tailEnd/>
          </a:ln>
        </p:spPr>
        <p:txBody>
          <a:bodyPr wrap="square" lIns="68578" tIns="34289" rIns="68578" bIns="34289" anchor="b">
            <a:spAutoFit/>
          </a:bodyPr>
          <a:lstStyle/>
          <a:p>
            <a:pPr algn="ctr">
              <a:lnSpc>
                <a:spcPct val="90000"/>
              </a:lnSpc>
            </a:pPr>
            <a:r>
              <a:rPr lang="en-US" sz="750" b="1" dirty="0"/>
              <a:t>SaaS Applications</a:t>
            </a:r>
          </a:p>
        </p:txBody>
      </p:sp>
      <p:cxnSp>
        <p:nvCxnSpPr>
          <p:cNvPr id="243" name="Straight Arrow Connector 242"/>
          <p:cNvCxnSpPr>
            <a:cxnSpLocks/>
            <a:stCxn id="129" idx="2"/>
            <a:endCxn id="81" idx="0"/>
          </p:cNvCxnSpPr>
          <p:nvPr/>
        </p:nvCxnSpPr>
        <p:spPr>
          <a:xfrm>
            <a:off x="3509829" y="2314171"/>
            <a:ext cx="58413" cy="562583"/>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39" name="AutoShape 24"/>
          <p:cNvCxnSpPr>
            <a:cxnSpLocks noChangeShapeType="1"/>
            <a:stCxn id="381" idx="0"/>
            <a:endCxn id="80" idx="2"/>
          </p:cNvCxnSpPr>
          <p:nvPr/>
        </p:nvCxnSpPr>
        <p:spPr bwMode="auto">
          <a:xfrm flipH="1" flipV="1">
            <a:off x="4256252" y="2991082"/>
            <a:ext cx="87391" cy="668527"/>
          </a:xfrm>
          <a:prstGeom prst="straightConnector1">
            <a:avLst/>
          </a:prstGeom>
          <a:noFill/>
          <a:ln w="28575">
            <a:solidFill>
              <a:schemeClr val="tx1"/>
            </a:solidFill>
            <a:round/>
            <a:headEnd/>
            <a:tailEnd/>
          </a:ln>
        </p:spPr>
      </p:cxnSp>
      <p:cxnSp>
        <p:nvCxnSpPr>
          <p:cNvPr id="343" name="Straight Arrow Connector 342"/>
          <p:cNvCxnSpPr>
            <a:cxnSpLocks/>
            <a:stCxn id="157" idx="2"/>
            <a:endCxn id="78" idx="0"/>
          </p:cNvCxnSpPr>
          <p:nvPr/>
        </p:nvCxnSpPr>
        <p:spPr>
          <a:xfrm flipH="1">
            <a:off x="4432363" y="2319806"/>
            <a:ext cx="814562" cy="604660"/>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89" name="Straight Arrow Connector 388"/>
          <p:cNvCxnSpPr>
            <a:cxnSpLocks/>
            <a:stCxn id="116" idx="2"/>
          </p:cNvCxnSpPr>
          <p:nvPr/>
        </p:nvCxnSpPr>
        <p:spPr>
          <a:xfrm flipH="1">
            <a:off x="2602380" y="2319806"/>
            <a:ext cx="231762" cy="510992"/>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90" name="Straight Arrow Connector 389"/>
          <p:cNvCxnSpPr>
            <a:cxnSpLocks/>
            <a:stCxn id="116" idx="2"/>
          </p:cNvCxnSpPr>
          <p:nvPr/>
        </p:nvCxnSpPr>
        <p:spPr>
          <a:xfrm>
            <a:off x="2834142" y="2319806"/>
            <a:ext cx="185633" cy="510992"/>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91" name="Straight Arrow Connector 390"/>
          <p:cNvCxnSpPr>
            <a:cxnSpLocks/>
            <a:stCxn id="116" idx="2"/>
          </p:cNvCxnSpPr>
          <p:nvPr/>
        </p:nvCxnSpPr>
        <p:spPr>
          <a:xfrm flipH="1">
            <a:off x="2830698" y="2319806"/>
            <a:ext cx="3444" cy="503855"/>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397" name="Straight Arrow Connector 396"/>
          <p:cNvCxnSpPr>
            <a:cxnSpLocks/>
            <a:stCxn id="129" idx="2"/>
          </p:cNvCxnSpPr>
          <p:nvPr/>
        </p:nvCxnSpPr>
        <p:spPr>
          <a:xfrm flipH="1">
            <a:off x="3073289" y="2314171"/>
            <a:ext cx="436540" cy="523761"/>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a:cxnSpLocks/>
            <a:stCxn id="157" idx="2"/>
            <a:endCxn id="75" idx="0"/>
          </p:cNvCxnSpPr>
          <p:nvPr/>
        </p:nvCxnSpPr>
        <p:spPr>
          <a:xfrm flipH="1">
            <a:off x="4861712" y="2319806"/>
            <a:ext cx="385213" cy="1200014"/>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17" name="Rounded Rectangle 116"/>
          <p:cNvSpPr/>
          <p:nvPr/>
        </p:nvSpPr>
        <p:spPr>
          <a:xfrm>
            <a:off x="5005239" y="2115587"/>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Rounded Rectangle 162"/>
          <p:cNvSpPr/>
          <p:nvPr/>
        </p:nvSpPr>
        <p:spPr>
          <a:xfrm>
            <a:off x="5382654" y="2115587"/>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Rounded Rectangle 164"/>
          <p:cNvSpPr/>
          <p:nvPr/>
        </p:nvSpPr>
        <p:spPr>
          <a:xfrm>
            <a:off x="5951151" y="2121773"/>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7" name="Straight Arrow Connector 166"/>
          <p:cNvCxnSpPr>
            <a:cxnSpLocks/>
            <a:stCxn id="129" idx="2"/>
            <a:endCxn id="79" idx="0"/>
          </p:cNvCxnSpPr>
          <p:nvPr/>
        </p:nvCxnSpPr>
        <p:spPr>
          <a:xfrm>
            <a:off x="3509829" y="2314171"/>
            <a:ext cx="239538" cy="653427"/>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08" name="Rounded Rectangle 107">
            <a:extLst>
              <a:ext uri="{FF2B5EF4-FFF2-40B4-BE49-F238E27FC236}">
                <a16:creationId xmlns:a16="http://schemas.microsoft.com/office/drawing/2014/main" id="{F6914F8B-77B0-4640-AFC8-B968F6F74D80}"/>
              </a:ext>
            </a:extLst>
          </p:cNvPr>
          <p:cNvSpPr/>
          <p:nvPr/>
        </p:nvSpPr>
        <p:spPr>
          <a:xfrm>
            <a:off x="4177455" y="1872457"/>
            <a:ext cx="644056" cy="450216"/>
          </a:xfrm>
          <a:prstGeom prst="roundRect">
            <a:avLst>
              <a:gd name="adj" fmla="val 1945"/>
            </a:avLst>
          </a:prstGeom>
          <a:solidFill>
            <a:schemeClr val="bg2">
              <a:lumMod val="85000"/>
            </a:schemeClr>
          </a:solidFill>
          <a:ln>
            <a:solidFill>
              <a:schemeClr val="tx2">
                <a:lumMod val="75000"/>
              </a:schemeClr>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3EBD4D99-B6B4-E448-BB70-35127653E3DF}"/>
              </a:ext>
            </a:extLst>
          </p:cNvPr>
          <p:cNvSpPr/>
          <p:nvPr/>
        </p:nvSpPr>
        <p:spPr>
          <a:xfrm>
            <a:off x="4235705" y="1957056"/>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Rounded Rectangle 109">
            <a:extLst>
              <a:ext uri="{FF2B5EF4-FFF2-40B4-BE49-F238E27FC236}">
                <a16:creationId xmlns:a16="http://schemas.microsoft.com/office/drawing/2014/main" id="{01AA985A-896F-EA44-A12B-C4F643DB8B5F}"/>
              </a:ext>
            </a:extLst>
          </p:cNvPr>
          <p:cNvSpPr/>
          <p:nvPr/>
        </p:nvSpPr>
        <p:spPr>
          <a:xfrm>
            <a:off x="4419452" y="1957056"/>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Rounded Rectangle 110">
            <a:extLst>
              <a:ext uri="{FF2B5EF4-FFF2-40B4-BE49-F238E27FC236}">
                <a16:creationId xmlns:a16="http://schemas.microsoft.com/office/drawing/2014/main" id="{0E1D9F13-551B-B24A-8290-EF3DE3B74956}"/>
              </a:ext>
            </a:extLst>
          </p:cNvPr>
          <p:cNvSpPr/>
          <p:nvPr/>
        </p:nvSpPr>
        <p:spPr>
          <a:xfrm>
            <a:off x="4603199" y="1957056"/>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Rounded Rectangle 113">
            <a:extLst>
              <a:ext uri="{FF2B5EF4-FFF2-40B4-BE49-F238E27FC236}">
                <a16:creationId xmlns:a16="http://schemas.microsoft.com/office/drawing/2014/main" id="{037E12D0-77F5-A149-B477-5DC76624D63F}"/>
              </a:ext>
            </a:extLst>
          </p:cNvPr>
          <p:cNvSpPr/>
          <p:nvPr/>
        </p:nvSpPr>
        <p:spPr>
          <a:xfrm>
            <a:off x="4453344" y="2114652"/>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1" name="Rounded Rectangle 130">
            <a:extLst>
              <a:ext uri="{FF2B5EF4-FFF2-40B4-BE49-F238E27FC236}">
                <a16:creationId xmlns:a16="http://schemas.microsoft.com/office/drawing/2014/main" id="{DC99847E-E82A-AF42-AA1A-D2AD2790D555}"/>
              </a:ext>
            </a:extLst>
          </p:cNvPr>
          <p:cNvSpPr/>
          <p:nvPr/>
        </p:nvSpPr>
        <p:spPr>
          <a:xfrm>
            <a:off x="4637091" y="2114652"/>
            <a:ext cx="124042" cy="1214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5" name="Straight Arrow Connector 134">
            <a:extLst>
              <a:ext uri="{FF2B5EF4-FFF2-40B4-BE49-F238E27FC236}">
                <a16:creationId xmlns:a16="http://schemas.microsoft.com/office/drawing/2014/main" id="{445B7AD4-F0AC-EE4C-9730-976E31EC6B0F}"/>
              </a:ext>
            </a:extLst>
          </p:cNvPr>
          <p:cNvCxnSpPr>
            <a:cxnSpLocks/>
            <a:stCxn id="108" idx="2"/>
            <a:endCxn id="80" idx="0"/>
          </p:cNvCxnSpPr>
          <p:nvPr/>
        </p:nvCxnSpPr>
        <p:spPr>
          <a:xfrm flipH="1">
            <a:off x="4256252" y="2322673"/>
            <a:ext cx="243231" cy="533652"/>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9F591EB4-A097-604B-A2A5-57D4AC104BEE}"/>
              </a:ext>
            </a:extLst>
          </p:cNvPr>
          <p:cNvCxnSpPr>
            <a:cxnSpLocks/>
            <a:stCxn id="108" idx="2"/>
            <a:endCxn id="91" idx="0"/>
          </p:cNvCxnSpPr>
          <p:nvPr/>
        </p:nvCxnSpPr>
        <p:spPr>
          <a:xfrm flipH="1">
            <a:off x="3919630" y="2322673"/>
            <a:ext cx="579853" cy="531522"/>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27" name="AutoShape 18"/>
          <p:cNvSpPr>
            <a:spLocks noChangeArrowheads="1"/>
          </p:cNvSpPr>
          <p:nvPr/>
        </p:nvSpPr>
        <p:spPr bwMode="auto">
          <a:xfrm>
            <a:off x="2566593" y="2871515"/>
            <a:ext cx="866195" cy="250421"/>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a:prstShdw prst="shdw17" dist="17961" dir="2700000">
              <a:schemeClr val="accent1">
                <a:gamma/>
                <a:shade val="60000"/>
                <a:invGamma/>
                <a:alpha val="74998"/>
              </a:schemeClr>
            </a:prstShdw>
          </a:effectLst>
        </p:spPr>
        <p:txBody>
          <a:bodyPr anchor="ctr"/>
          <a:lstStyle/>
          <a:p>
            <a:pPr algn="ctr">
              <a:lnSpc>
                <a:spcPct val="90000"/>
              </a:lnSpc>
              <a:defRPr/>
            </a:pPr>
            <a:r>
              <a:rPr lang="en-GB" sz="750" b="1" dirty="0"/>
              <a:t>Integration</a:t>
            </a:r>
            <a:endParaRPr lang="en-US" sz="750" b="1" dirty="0"/>
          </a:p>
        </p:txBody>
      </p:sp>
      <p:sp>
        <p:nvSpPr>
          <p:cNvPr id="170" name="Text Box 9">
            <a:extLst>
              <a:ext uri="{FF2B5EF4-FFF2-40B4-BE49-F238E27FC236}">
                <a16:creationId xmlns:a16="http://schemas.microsoft.com/office/drawing/2014/main" id="{B6FDA4A9-9C07-FA4C-B485-8DF9966746AA}"/>
              </a:ext>
            </a:extLst>
          </p:cNvPr>
          <p:cNvSpPr txBox="1">
            <a:spLocks noChangeArrowheads="1"/>
          </p:cNvSpPr>
          <p:nvPr/>
        </p:nvSpPr>
        <p:spPr bwMode="auto">
          <a:xfrm rot="16200000">
            <a:off x="2066729" y="2843830"/>
            <a:ext cx="697179" cy="276997"/>
          </a:xfrm>
          <a:prstGeom prst="rect">
            <a:avLst/>
          </a:prstGeom>
          <a:noFill/>
          <a:ln w="9525">
            <a:noFill/>
            <a:miter lim="800000"/>
            <a:headEnd/>
            <a:tailEnd/>
          </a:ln>
        </p:spPr>
        <p:txBody>
          <a:bodyPr wrap="square" lIns="68578" tIns="34289" rIns="68578" bIns="34289" anchor="b">
            <a:spAutoFit/>
          </a:bodyPr>
          <a:lstStyle/>
          <a:p>
            <a:pPr>
              <a:lnSpc>
                <a:spcPct val="90000"/>
              </a:lnSpc>
            </a:pPr>
            <a:r>
              <a:rPr lang="en-US" sz="750" b="1" dirty="0"/>
              <a:t>Traditional</a:t>
            </a:r>
          </a:p>
          <a:p>
            <a:pPr>
              <a:lnSpc>
                <a:spcPct val="90000"/>
              </a:lnSpc>
            </a:pPr>
            <a:r>
              <a:rPr lang="en-US" sz="750" b="1" dirty="0"/>
              <a:t>Integration</a:t>
            </a:r>
          </a:p>
        </p:txBody>
      </p:sp>
      <p:sp>
        <p:nvSpPr>
          <p:cNvPr id="178" name="Rectangle 8">
            <a:extLst>
              <a:ext uri="{FF2B5EF4-FFF2-40B4-BE49-F238E27FC236}">
                <a16:creationId xmlns:a16="http://schemas.microsoft.com/office/drawing/2014/main" id="{8E53C2C8-3C72-D847-A3E2-E2970248E6EA}"/>
              </a:ext>
            </a:extLst>
          </p:cNvPr>
          <p:cNvSpPr>
            <a:spLocks noChangeArrowheads="1"/>
          </p:cNvSpPr>
          <p:nvPr/>
        </p:nvSpPr>
        <p:spPr bwMode="auto">
          <a:xfrm>
            <a:off x="5986909" y="3616185"/>
            <a:ext cx="268151" cy="550315"/>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cxnSp>
        <p:nvCxnSpPr>
          <p:cNvPr id="181" name="Straight Arrow Connector 180">
            <a:extLst>
              <a:ext uri="{FF2B5EF4-FFF2-40B4-BE49-F238E27FC236}">
                <a16:creationId xmlns:a16="http://schemas.microsoft.com/office/drawing/2014/main" id="{89C2D704-F968-1040-A2F6-DD4856238383}"/>
              </a:ext>
            </a:extLst>
          </p:cNvPr>
          <p:cNvCxnSpPr>
            <a:cxnSpLocks/>
            <a:stCxn id="157" idx="2"/>
            <a:endCxn id="186" idx="0"/>
          </p:cNvCxnSpPr>
          <p:nvPr/>
        </p:nvCxnSpPr>
        <p:spPr>
          <a:xfrm>
            <a:off x="5246925" y="2319806"/>
            <a:ext cx="223017" cy="1295584"/>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82" name="Straight Arrow Connector 181">
            <a:extLst>
              <a:ext uri="{FF2B5EF4-FFF2-40B4-BE49-F238E27FC236}">
                <a16:creationId xmlns:a16="http://schemas.microsoft.com/office/drawing/2014/main" id="{22848C3C-B764-7F41-AAAD-E5BB58E41226}"/>
              </a:ext>
            </a:extLst>
          </p:cNvPr>
          <p:cNvCxnSpPr>
            <a:cxnSpLocks/>
            <a:stCxn id="150" idx="2"/>
            <a:endCxn id="178" idx="0"/>
          </p:cNvCxnSpPr>
          <p:nvPr/>
        </p:nvCxnSpPr>
        <p:spPr>
          <a:xfrm flipH="1">
            <a:off x="6120985" y="3019399"/>
            <a:ext cx="29401" cy="596786"/>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86" name="Rectangle 8">
            <a:extLst>
              <a:ext uri="{FF2B5EF4-FFF2-40B4-BE49-F238E27FC236}">
                <a16:creationId xmlns:a16="http://schemas.microsoft.com/office/drawing/2014/main" id="{80AD775C-511D-DD43-867E-515E10F4A04C}"/>
              </a:ext>
            </a:extLst>
          </p:cNvPr>
          <p:cNvSpPr>
            <a:spLocks noChangeArrowheads="1"/>
          </p:cNvSpPr>
          <p:nvPr/>
        </p:nvSpPr>
        <p:spPr bwMode="auto">
          <a:xfrm>
            <a:off x="5335866" y="3615390"/>
            <a:ext cx="268151" cy="550315"/>
          </a:xfrm>
          <a:prstGeom prst="rect">
            <a:avLst/>
          </a:prstGeom>
          <a:solidFill>
            <a:srgbClr val="FFCCCC"/>
          </a:solidFill>
          <a:ln w="9525">
            <a:miter lim="800000"/>
            <a:headEnd/>
            <a:tailEnd/>
          </a:ln>
          <a:scene3d>
            <a:camera prst="legacyObliqueTopRight"/>
            <a:lightRig rig="legacyFlat3" dir="b"/>
          </a:scene3d>
          <a:sp3d extrusionH="49200" prstMaterial="legacyMatte">
            <a:bevelT w="13500" h="13500" prst="angle"/>
            <a:bevelB w="13500" h="13500" prst="angle"/>
            <a:extrusionClr>
              <a:srgbClr val="FFCCCC"/>
            </a:extrusionClr>
          </a:sp3d>
        </p:spPr>
        <p:txBody>
          <a:bodyPr wrap="none" lIns="68578" tIns="34289" rIns="68578" bIns="34289" anchor="ctr">
            <a:flatTx/>
          </a:bodyPr>
          <a:lstStyle/>
          <a:p>
            <a:pPr algn="ctr">
              <a:lnSpc>
                <a:spcPct val="90000"/>
              </a:lnSpc>
            </a:pPr>
            <a:endParaRPr lang="en-US" sz="900" b="1" dirty="0">
              <a:solidFill>
                <a:schemeClr val="hlink"/>
              </a:solidFill>
            </a:endParaRPr>
          </a:p>
        </p:txBody>
      </p:sp>
      <p:cxnSp>
        <p:nvCxnSpPr>
          <p:cNvPr id="188" name="Straight Arrow Connector 187">
            <a:extLst>
              <a:ext uri="{FF2B5EF4-FFF2-40B4-BE49-F238E27FC236}">
                <a16:creationId xmlns:a16="http://schemas.microsoft.com/office/drawing/2014/main" id="{B3E610AB-EEC0-9A44-A6B5-4259F649E629}"/>
              </a:ext>
            </a:extLst>
          </p:cNvPr>
          <p:cNvCxnSpPr>
            <a:cxnSpLocks/>
            <a:stCxn id="158" idx="2"/>
            <a:endCxn id="150" idx="0"/>
          </p:cNvCxnSpPr>
          <p:nvPr/>
        </p:nvCxnSpPr>
        <p:spPr>
          <a:xfrm>
            <a:off x="5997290" y="2329794"/>
            <a:ext cx="153096" cy="554848"/>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A9EFE755-BB52-924D-AAFD-6F5E74BF58A2}"/>
              </a:ext>
            </a:extLst>
          </p:cNvPr>
          <p:cNvCxnSpPr>
            <a:cxnSpLocks/>
            <a:stCxn id="157" idx="2"/>
            <a:endCxn id="153" idx="0"/>
          </p:cNvCxnSpPr>
          <p:nvPr/>
        </p:nvCxnSpPr>
        <p:spPr>
          <a:xfrm>
            <a:off x="5246925" y="2319806"/>
            <a:ext cx="632349" cy="649861"/>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71" name="AutoShape 18">
            <a:extLst>
              <a:ext uri="{FF2B5EF4-FFF2-40B4-BE49-F238E27FC236}">
                <a16:creationId xmlns:a16="http://schemas.microsoft.com/office/drawing/2014/main" id="{7A9FB740-D750-4B43-BD30-30BFA7CF9FB5}"/>
              </a:ext>
            </a:extLst>
          </p:cNvPr>
          <p:cNvSpPr>
            <a:spLocks noChangeArrowheads="1"/>
          </p:cNvSpPr>
          <p:nvPr/>
        </p:nvSpPr>
        <p:spPr bwMode="auto">
          <a:xfrm>
            <a:off x="4258108" y="2122095"/>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72" name="AutoShape 18">
            <a:extLst>
              <a:ext uri="{FF2B5EF4-FFF2-40B4-BE49-F238E27FC236}">
                <a16:creationId xmlns:a16="http://schemas.microsoft.com/office/drawing/2014/main" id="{F740184C-4133-DB4B-A431-CC46EE3D03D3}"/>
              </a:ext>
            </a:extLst>
          </p:cNvPr>
          <p:cNvSpPr>
            <a:spLocks noChangeArrowheads="1"/>
          </p:cNvSpPr>
          <p:nvPr/>
        </p:nvSpPr>
        <p:spPr bwMode="auto">
          <a:xfrm>
            <a:off x="5193289" y="2111661"/>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73" name="AutoShape 18">
            <a:extLst>
              <a:ext uri="{FF2B5EF4-FFF2-40B4-BE49-F238E27FC236}">
                <a16:creationId xmlns:a16="http://schemas.microsoft.com/office/drawing/2014/main" id="{9EA82397-17CC-F544-A082-2251DA8910EA}"/>
              </a:ext>
            </a:extLst>
          </p:cNvPr>
          <p:cNvSpPr>
            <a:spLocks noChangeArrowheads="1"/>
          </p:cNvSpPr>
          <p:nvPr/>
        </p:nvSpPr>
        <p:spPr bwMode="auto">
          <a:xfrm>
            <a:off x="6123385" y="2117071"/>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74" name="AutoShape 18">
            <a:extLst>
              <a:ext uri="{FF2B5EF4-FFF2-40B4-BE49-F238E27FC236}">
                <a16:creationId xmlns:a16="http://schemas.microsoft.com/office/drawing/2014/main" id="{56A3939B-8CE1-794D-BB6B-BB50B47DA306}"/>
              </a:ext>
            </a:extLst>
          </p:cNvPr>
          <p:cNvSpPr>
            <a:spLocks noChangeArrowheads="1"/>
          </p:cNvSpPr>
          <p:nvPr/>
        </p:nvSpPr>
        <p:spPr bwMode="auto">
          <a:xfrm>
            <a:off x="5761681" y="2123190"/>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75" name="AutoShape 18">
            <a:extLst>
              <a:ext uri="{FF2B5EF4-FFF2-40B4-BE49-F238E27FC236}">
                <a16:creationId xmlns:a16="http://schemas.microsoft.com/office/drawing/2014/main" id="{2E0317B2-DC0F-D04E-84E0-24036A282901}"/>
              </a:ext>
            </a:extLst>
          </p:cNvPr>
          <p:cNvSpPr>
            <a:spLocks noChangeArrowheads="1"/>
          </p:cNvSpPr>
          <p:nvPr/>
        </p:nvSpPr>
        <p:spPr bwMode="auto">
          <a:xfrm>
            <a:off x="4795874" y="3519820"/>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76" name="AutoShape 18">
            <a:extLst>
              <a:ext uri="{FF2B5EF4-FFF2-40B4-BE49-F238E27FC236}">
                <a16:creationId xmlns:a16="http://schemas.microsoft.com/office/drawing/2014/main" id="{EB31172B-D27A-8D45-96AE-2632240E8EC5}"/>
              </a:ext>
            </a:extLst>
          </p:cNvPr>
          <p:cNvSpPr>
            <a:spLocks noChangeArrowheads="1"/>
          </p:cNvSpPr>
          <p:nvPr/>
        </p:nvSpPr>
        <p:spPr bwMode="auto">
          <a:xfrm>
            <a:off x="4942437" y="3519820"/>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78" name="AutoShape 18">
            <a:extLst>
              <a:ext uri="{FF2B5EF4-FFF2-40B4-BE49-F238E27FC236}">
                <a16:creationId xmlns:a16="http://schemas.microsoft.com/office/drawing/2014/main" id="{EE66146E-3AE5-C544-9839-DB2877F7465C}"/>
              </a:ext>
            </a:extLst>
          </p:cNvPr>
          <p:cNvSpPr>
            <a:spLocks noChangeArrowheads="1"/>
          </p:cNvSpPr>
          <p:nvPr/>
        </p:nvSpPr>
        <p:spPr bwMode="auto">
          <a:xfrm>
            <a:off x="4366525" y="2924466"/>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80" name="AutoShape 18">
            <a:extLst>
              <a:ext uri="{FF2B5EF4-FFF2-40B4-BE49-F238E27FC236}">
                <a16:creationId xmlns:a16="http://schemas.microsoft.com/office/drawing/2014/main" id="{1E40C497-7C0B-B847-B6EF-1F3DB725393A}"/>
              </a:ext>
            </a:extLst>
          </p:cNvPr>
          <p:cNvSpPr>
            <a:spLocks noChangeArrowheads="1"/>
          </p:cNvSpPr>
          <p:nvPr/>
        </p:nvSpPr>
        <p:spPr bwMode="auto">
          <a:xfrm>
            <a:off x="4190414" y="2856325"/>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cxnSp>
        <p:nvCxnSpPr>
          <p:cNvPr id="85" name="AutoShape 24">
            <a:extLst>
              <a:ext uri="{FF2B5EF4-FFF2-40B4-BE49-F238E27FC236}">
                <a16:creationId xmlns:a16="http://schemas.microsoft.com/office/drawing/2014/main" id="{E97371EE-5529-C64F-9738-B7871F64C215}"/>
              </a:ext>
            </a:extLst>
          </p:cNvPr>
          <p:cNvCxnSpPr>
            <a:cxnSpLocks noChangeShapeType="1"/>
            <a:stCxn id="380" idx="0"/>
            <a:endCxn id="90" idx="2"/>
          </p:cNvCxnSpPr>
          <p:nvPr/>
        </p:nvCxnSpPr>
        <p:spPr bwMode="auto">
          <a:xfrm flipV="1">
            <a:off x="3839007" y="3079796"/>
            <a:ext cx="261748" cy="589212"/>
          </a:xfrm>
          <a:prstGeom prst="straightConnector1">
            <a:avLst/>
          </a:prstGeom>
          <a:noFill/>
          <a:ln w="28575">
            <a:solidFill>
              <a:schemeClr val="tx1"/>
            </a:solidFill>
            <a:round/>
            <a:headEnd/>
            <a:tailEnd/>
          </a:ln>
        </p:spPr>
      </p:cxnSp>
      <p:cxnSp>
        <p:nvCxnSpPr>
          <p:cNvPr id="94" name="Straight Arrow Connector 93">
            <a:extLst>
              <a:ext uri="{FF2B5EF4-FFF2-40B4-BE49-F238E27FC236}">
                <a16:creationId xmlns:a16="http://schemas.microsoft.com/office/drawing/2014/main" id="{C779E516-AE95-1745-B74E-316EA012FB75}"/>
              </a:ext>
            </a:extLst>
          </p:cNvPr>
          <p:cNvCxnSpPr>
            <a:cxnSpLocks/>
            <a:stCxn id="108" idx="2"/>
            <a:endCxn id="90" idx="0"/>
          </p:cNvCxnSpPr>
          <p:nvPr/>
        </p:nvCxnSpPr>
        <p:spPr>
          <a:xfrm flipH="1">
            <a:off x="4100755" y="2322673"/>
            <a:ext cx="398728" cy="622366"/>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7D57E99F-732C-7D46-AFCC-98E757740090}"/>
              </a:ext>
            </a:extLst>
          </p:cNvPr>
          <p:cNvCxnSpPr>
            <a:cxnSpLocks/>
            <a:stCxn id="158" idx="2"/>
            <a:endCxn id="76" idx="0"/>
          </p:cNvCxnSpPr>
          <p:nvPr/>
        </p:nvCxnSpPr>
        <p:spPr>
          <a:xfrm flipH="1">
            <a:off x="5008275" y="2329794"/>
            <a:ext cx="989015" cy="1190026"/>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04" name="AutoShape 24">
            <a:extLst>
              <a:ext uri="{FF2B5EF4-FFF2-40B4-BE49-F238E27FC236}">
                <a16:creationId xmlns:a16="http://schemas.microsoft.com/office/drawing/2014/main" id="{C919C0DE-75BC-904A-A8E0-1144ADF99B59}"/>
              </a:ext>
            </a:extLst>
          </p:cNvPr>
          <p:cNvCxnSpPr>
            <a:cxnSpLocks noChangeShapeType="1"/>
            <a:stCxn id="381" idx="0"/>
            <a:endCxn id="78" idx="2"/>
          </p:cNvCxnSpPr>
          <p:nvPr/>
        </p:nvCxnSpPr>
        <p:spPr bwMode="auto">
          <a:xfrm flipV="1">
            <a:off x="4343643" y="3059223"/>
            <a:ext cx="88720" cy="600386"/>
          </a:xfrm>
          <a:prstGeom prst="straightConnector1">
            <a:avLst/>
          </a:prstGeom>
          <a:noFill/>
          <a:ln w="28575">
            <a:solidFill>
              <a:schemeClr val="tx1"/>
            </a:solidFill>
            <a:round/>
            <a:headEnd/>
            <a:tailEnd/>
          </a:ln>
        </p:spPr>
      </p:cxnSp>
      <p:sp>
        <p:nvSpPr>
          <p:cNvPr id="79" name="AutoShape 18">
            <a:extLst>
              <a:ext uri="{FF2B5EF4-FFF2-40B4-BE49-F238E27FC236}">
                <a16:creationId xmlns:a16="http://schemas.microsoft.com/office/drawing/2014/main" id="{EE66146E-3AE5-C544-9839-DB2877F7465C}"/>
              </a:ext>
            </a:extLst>
          </p:cNvPr>
          <p:cNvSpPr>
            <a:spLocks noChangeArrowheads="1"/>
          </p:cNvSpPr>
          <p:nvPr/>
        </p:nvSpPr>
        <p:spPr bwMode="auto">
          <a:xfrm>
            <a:off x="3683529" y="2967598"/>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81" name="AutoShape 18">
            <a:extLst>
              <a:ext uri="{FF2B5EF4-FFF2-40B4-BE49-F238E27FC236}">
                <a16:creationId xmlns:a16="http://schemas.microsoft.com/office/drawing/2014/main" id="{1E40C497-7C0B-B847-B6EF-1F3DB725393A}"/>
              </a:ext>
            </a:extLst>
          </p:cNvPr>
          <p:cNvSpPr>
            <a:spLocks noChangeArrowheads="1"/>
          </p:cNvSpPr>
          <p:nvPr/>
        </p:nvSpPr>
        <p:spPr bwMode="auto">
          <a:xfrm>
            <a:off x="3502404" y="2876754"/>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cxnSp>
        <p:nvCxnSpPr>
          <p:cNvPr id="84" name="AutoShape 24"/>
          <p:cNvCxnSpPr>
            <a:cxnSpLocks noChangeShapeType="1"/>
            <a:stCxn id="379" idx="0"/>
            <a:endCxn id="81" idx="2"/>
          </p:cNvCxnSpPr>
          <p:nvPr/>
        </p:nvCxnSpPr>
        <p:spPr bwMode="auto">
          <a:xfrm flipV="1">
            <a:off x="3328844" y="3011511"/>
            <a:ext cx="239398" cy="660710"/>
          </a:xfrm>
          <a:prstGeom prst="straightConnector1">
            <a:avLst/>
          </a:prstGeom>
          <a:noFill/>
          <a:ln w="28575">
            <a:solidFill>
              <a:schemeClr val="tx1"/>
            </a:solidFill>
            <a:round/>
            <a:headEnd/>
            <a:tailEnd/>
          </a:ln>
        </p:spPr>
      </p:cxnSp>
      <p:sp>
        <p:nvSpPr>
          <p:cNvPr id="90" name="AutoShape 18">
            <a:extLst>
              <a:ext uri="{FF2B5EF4-FFF2-40B4-BE49-F238E27FC236}">
                <a16:creationId xmlns:a16="http://schemas.microsoft.com/office/drawing/2014/main" id="{EE66146E-3AE5-C544-9839-DB2877F7465C}"/>
              </a:ext>
            </a:extLst>
          </p:cNvPr>
          <p:cNvSpPr>
            <a:spLocks noChangeArrowheads="1"/>
          </p:cNvSpPr>
          <p:nvPr/>
        </p:nvSpPr>
        <p:spPr bwMode="auto">
          <a:xfrm>
            <a:off x="4034917" y="2945039"/>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91" name="AutoShape 18">
            <a:extLst>
              <a:ext uri="{FF2B5EF4-FFF2-40B4-BE49-F238E27FC236}">
                <a16:creationId xmlns:a16="http://schemas.microsoft.com/office/drawing/2014/main" id="{1E40C497-7C0B-B847-B6EF-1F3DB725393A}"/>
              </a:ext>
            </a:extLst>
          </p:cNvPr>
          <p:cNvSpPr>
            <a:spLocks noChangeArrowheads="1"/>
          </p:cNvSpPr>
          <p:nvPr/>
        </p:nvSpPr>
        <p:spPr bwMode="auto">
          <a:xfrm>
            <a:off x="3853792" y="2854195"/>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cxnSp>
        <p:nvCxnSpPr>
          <p:cNvPr id="92" name="AutoShape 24">
            <a:extLst>
              <a:ext uri="{FF2B5EF4-FFF2-40B4-BE49-F238E27FC236}">
                <a16:creationId xmlns:a16="http://schemas.microsoft.com/office/drawing/2014/main" id="{E97371EE-5529-C64F-9738-B7871F64C215}"/>
              </a:ext>
            </a:extLst>
          </p:cNvPr>
          <p:cNvCxnSpPr>
            <a:cxnSpLocks noChangeShapeType="1"/>
            <a:stCxn id="380" idx="0"/>
            <a:endCxn id="91" idx="2"/>
          </p:cNvCxnSpPr>
          <p:nvPr/>
        </p:nvCxnSpPr>
        <p:spPr bwMode="auto">
          <a:xfrm flipV="1">
            <a:off x="3839007" y="2988952"/>
            <a:ext cx="80623" cy="680056"/>
          </a:xfrm>
          <a:prstGeom prst="straightConnector1">
            <a:avLst/>
          </a:prstGeom>
          <a:noFill/>
          <a:ln w="28575">
            <a:solidFill>
              <a:schemeClr val="tx1"/>
            </a:solidFill>
            <a:round/>
            <a:headEnd/>
            <a:tailEnd/>
          </a:ln>
        </p:spPr>
      </p:cxnSp>
      <p:cxnSp>
        <p:nvCxnSpPr>
          <p:cNvPr id="98" name="AutoShape 24">
            <a:extLst>
              <a:ext uri="{FF2B5EF4-FFF2-40B4-BE49-F238E27FC236}">
                <a16:creationId xmlns:a16="http://schemas.microsoft.com/office/drawing/2014/main" id="{E97371EE-5529-C64F-9738-B7871F64C215}"/>
              </a:ext>
            </a:extLst>
          </p:cNvPr>
          <p:cNvCxnSpPr>
            <a:cxnSpLocks noChangeShapeType="1"/>
            <a:stCxn id="381" idx="0"/>
            <a:endCxn id="90" idx="2"/>
          </p:cNvCxnSpPr>
          <p:nvPr/>
        </p:nvCxnSpPr>
        <p:spPr bwMode="auto">
          <a:xfrm flipH="1" flipV="1">
            <a:off x="4100755" y="3079796"/>
            <a:ext cx="242888" cy="579813"/>
          </a:xfrm>
          <a:prstGeom prst="straightConnector1">
            <a:avLst/>
          </a:prstGeom>
          <a:noFill/>
          <a:ln w="28575">
            <a:solidFill>
              <a:schemeClr val="tx1"/>
            </a:solidFill>
            <a:round/>
            <a:headEnd/>
            <a:tailEnd/>
          </a:ln>
        </p:spPr>
      </p:cxnSp>
      <p:cxnSp>
        <p:nvCxnSpPr>
          <p:cNvPr id="102" name="AutoShape 24"/>
          <p:cNvCxnSpPr>
            <a:cxnSpLocks noChangeShapeType="1"/>
            <a:stCxn id="380" idx="0"/>
            <a:endCxn id="81" idx="2"/>
          </p:cNvCxnSpPr>
          <p:nvPr/>
        </p:nvCxnSpPr>
        <p:spPr bwMode="auto">
          <a:xfrm flipH="1" flipV="1">
            <a:off x="3568242" y="3011511"/>
            <a:ext cx="270765" cy="657497"/>
          </a:xfrm>
          <a:prstGeom prst="straightConnector1">
            <a:avLst/>
          </a:prstGeom>
          <a:noFill/>
          <a:ln w="28575">
            <a:solidFill>
              <a:schemeClr val="tx1"/>
            </a:solidFill>
            <a:round/>
            <a:headEnd/>
            <a:tailEnd/>
          </a:ln>
        </p:spPr>
      </p:cxnSp>
      <p:sp>
        <p:nvSpPr>
          <p:cNvPr id="105" name="AutoShape 18">
            <a:extLst>
              <a:ext uri="{FF2B5EF4-FFF2-40B4-BE49-F238E27FC236}">
                <a16:creationId xmlns:a16="http://schemas.microsoft.com/office/drawing/2014/main" id="{2E0317B2-DC0F-D04E-84E0-24036A282901}"/>
              </a:ext>
            </a:extLst>
          </p:cNvPr>
          <p:cNvSpPr>
            <a:spLocks noChangeArrowheads="1"/>
          </p:cNvSpPr>
          <p:nvPr/>
        </p:nvSpPr>
        <p:spPr bwMode="auto">
          <a:xfrm>
            <a:off x="4650717" y="3516451"/>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sp>
        <p:nvSpPr>
          <p:cNvPr id="133" name="AutoShape 18">
            <a:extLst>
              <a:ext uri="{FF2B5EF4-FFF2-40B4-BE49-F238E27FC236}">
                <a16:creationId xmlns:a16="http://schemas.microsoft.com/office/drawing/2014/main" id="{2E0317B2-DC0F-D04E-84E0-24036A282901}"/>
              </a:ext>
            </a:extLst>
          </p:cNvPr>
          <p:cNvSpPr>
            <a:spLocks noChangeArrowheads="1"/>
          </p:cNvSpPr>
          <p:nvPr/>
        </p:nvSpPr>
        <p:spPr bwMode="auto">
          <a:xfrm>
            <a:off x="4414233" y="3516452"/>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cxnSp>
        <p:nvCxnSpPr>
          <p:cNvPr id="137" name="Straight Arrow Connector 136"/>
          <p:cNvCxnSpPr>
            <a:cxnSpLocks/>
            <a:stCxn id="157" idx="2"/>
            <a:endCxn id="133" idx="0"/>
          </p:cNvCxnSpPr>
          <p:nvPr/>
        </p:nvCxnSpPr>
        <p:spPr>
          <a:xfrm flipH="1">
            <a:off x="4480071" y="2319806"/>
            <a:ext cx="766854" cy="1196646"/>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38" name="Text Box 9">
            <a:extLst>
              <a:ext uri="{FF2B5EF4-FFF2-40B4-BE49-F238E27FC236}">
                <a16:creationId xmlns:a16="http://schemas.microsoft.com/office/drawing/2014/main" id="{B5C90236-C95A-F046-AAAD-DEC53E7E6A7A}"/>
              </a:ext>
            </a:extLst>
          </p:cNvPr>
          <p:cNvSpPr txBox="1">
            <a:spLocks noChangeArrowheads="1"/>
          </p:cNvSpPr>
          <p:nvPr/>
        </p:nvSpPr>
        <p:spPr bwMode="auto">
          <a:xfrm rot="16200000">
            <a:off x="6118765" y="2883201"/>
            <a:ext cx="821864" cy="193897"/>
          </a:xfrm>
          <a:prstGeom prst="rect">
            <a:avLst/>
          </a:prstGeom>
          <a:noFill/>
          <a:ln w="9525">
            <a:noFill/>
            <a:miter lim="800000"/>
            <a:headEnd/>
            <a:tailEnd/>
          </a:ln>
        </p:spPr>
        <p:txBody>
          <a:bodyPr wrap="square" lIns="68578" tIns="34289" rIns="68578" bIns="34289" anchor="b">
            <a:spAutoFit/>
          </a:bodyPr>
          <a:lstStyle/>
          <a:p>
            <a:pPr algn="ctr">
              <a:lnSpc>
                <a:spcPct val="90000"/>
              </a:lnSpc>
            </a:pPr>
            <a:r>
              <a:rPr lang="en-US" sz="900" b="1" dirty="0"/>
              <a:t>iPaaS</a:t>
            </a:r>
          </a:p>
        </p:txBody>
      </p:sp>
      <p:sp>
        <p:nvSpPr>
          <p:cNvPr id="150" name="AutoShape 18">
            <a:extLst>
              <a:ext uri="{FF2B5EF4-FFF2-40B4-BE49-F238E27FC236}">
                <a16:creationId xmlns:a16="http://schemas.microsoft.com/office/drawing/2014/main" id="{3BA8FA16-2957-9A4D-A493-EAE0C35A1CDB}"/>
              </a:ext>
            </a:extLst>
          </p:cNvPr>
          <p:cNvSpPr>
            <a:spLocks noChangeArrowheads="1"/>
          </p:cNvSpPr>
          <p:nvPr/>
        </p:nvSpPr>
        <p:spPr bwMode="auto">
          <a:xfrm>
            <a:off x="6084548" y="2884642"/>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cxnSp>
        <p:nvCxnSpPr>
          <p:cNvPr id="152" name="Straight Arrow Connector 151">
            <a:extLst>
              <a:ext uri="{FF2B5EF4-FFF2-40B4-BE49-F238E27FC236}">
                <a16:creationId xmlns:a16="http://schemas.microsoft.com/office/drawing/2014/main" id="{FCFC84E6-1640-934A-8C24-48544F4AD409}"/>
              </a:ext>
            </a:extLst>
          </p:cNvPr>
          <p:cNvCxnSpPr>
            <a:cxnSpLocks/>
            <a:stCxn id="150" idx="2"/>
            <a:endCxn id="88" idx="0"/>
          </p:cNvCxnSpPr>
          <p:nvPr/>
        </p:nvCxnSpPr>
        <p:spPr>
          <a:xfrm flipH="1">
            <a:off x="5789423" y="3019399"/>
            <a:ext cx="360963" cy="596786"/>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
        <p:nvSpPr>
          <p:cNvPr id="153" name="AutoShape 18">
            <a:extLst>
              <a:ext uri="{FF2B5EF4-FFF2-40B4-BE49-F238E27FC236}">
                <a16:creationId xmlns:a16="http://schemas.microsoft.com/office/drawing/2014/main" id="{C731EACE-DD46-274B-A5F7-F27C00499346}"/>
              </a:ext>
            </a:extLst>
          </p:cNvPr>
          <p:cNvSpPr>
            <a:spLocks noChangeArrowheads="1"/>
          </p:cNvSpPr>
          <p:nvPr/>
        </p:nvSpPr>
        <p:spPr bwMode="auto">
          <a:xfrm>
            <a:off x="5813436" y="2969667"/>
            <a:ext cx="131675" cy="134757"/>
          </a:xfrm>
          <a:prstGeom prst="roundRect">
            <a:avLst>
              <a:gd name="adj" fmla="val 10189"/>
            </a:avLst>
          </a:prstGeom>
          <a:gradFill rotWithShape="1">
            <a:gsLst>
              <a:gs pos="0">
                <a:schemeClr val="accent1"/>
              </a:gs>
              <a:gs pos="100000">
                <a:schemeClr val="accent1">
                  <a:gamma/>
                  <a:shade val="46275"/>
                  <a:invGamma/>
                </a:schemeClr>
              </a:gs>
            </a:gsLst>
            <a:path path="shape">
              <a:fillToRect l="50000" t="50000" r="50000" b="50000"/>
            </a:path>
          </a:gradFill>
          <a:ln>
            <a:noFill/>
          </a:ln>
          <a:effectLst/>
        </p:spPr>
        <p:txBody>
          <a:bodyPr lIns="0" tIns="0" rIns="0" bIns="0" anchor="ctr"/>
          <a:lstStyle/>
          <a:p>
            <a:pPr algn="ctr">
              <a:lnSpc>
                <a:spcPct val="90000"/>
              </a:lnSpc>
              <a:defRPr/>
            </a:pPr>
            <a:endParaRPr lang="en-US" sz="750" b="1" dirty="0"/>
          </a:p>
        </p:txBody>
      </p:sp>
      <p:cxnSp>
        <p:nvCxnSpPr>
          <p:cNvPr id="155" name="Straight Arrow Connector 154">
            <a:extLst>
              <a:ext uri="{FF2B5EF4-FFF2-40B4-BE49-F238E27FC236}">
                <a16:creationId xmlns:a16="http://schemas.microsoft.com/office/drawing/2014/main" id="{9C3DF40A-03CF-4E4C-9214-37C3F6A4CA00}"/>
              </a:ext>
            </a:extLst>
          </p:cNvPr>
          <p:cNvCxnSpPr>
            <a:cxnSpLocks/>
            <a:stCxn id="153" idx="2"/>
            <a:endCxn id="178" idx="0"/>
          </p:cNvCxnSpPr>
          <p:nvPr/>
        </p:nvCxnSpPr>
        <p:spPr>
          <a:xfrm>
            <a:off x="5879274" y="3104424"/>
            <a:ext cx="241711" cy="511761"/>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a:extLst>
              <a:ext uri="{FF2B5EF4-FFF2-40B4-BE49-F238E27FC236}">
                <a16:creationId xmlns:a16="http://schemas.microsoft.com/office/drawing/2014/main" id="{E0B02A88-DF59-4444-A880-626BAF62A6D0}"/>
              </a:ext>
            </a:extLst>
          </p:cNvPr>
          <p:cNvCxnSpPr>
            <a:cxnSpLocks/>
            <a:stCxn id="153" idx="2"/>
            <a:endCxn id="186" idx="0"/>
          </p:cNvCxnSpPr>
          <p:nvPr/>
        </p:nvCxnSpPr>
        <p:spPr>
          <a:xfrm flipH="1">
            <a:off x="5469942" y="3104424"/>
            <a:ext cx="409332" cy="510966"/>
          </a:xfrm>
          <a:prstGeom prst="straightConnector1">
            <a:avLst/>
          </a:prstGeom>
          <a:ln w="28575" cmpd="sng">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0202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9">
            <a:extLst>
              <a:ext uri="{FF2B5EF4-FFF2-40B4-BE49-F238E27FC236}">
                <a16:creationId xmlns:a16="http://schemas.microsoft.com/office/drawing/2014/main" id="{49A70C0A-E52E-45A5-A68F-026004E76323}"/>
              </a:ext>
            </a:extLst>
          </p:cNvPr>
          <p:cNvGrpSpPr>
            <a:grpSpLocks noChangeAspect="1"/>
          </p:cNvGrpSpPr>
          <p:nvPr/>
        </p:nvGrpSpPr>
        <p:grpSpPr bwMode="auto">
          <a:xfrm>
            <a:off x="2744788" y="666750"/>
            <a:ext cx="6100762" cy="4478338"/>
            <a:chOff x="1729" y="420"/>
            <a:chExt cx="3843" cy="2821"/>
          </a:xfrm>
        </p:grpSpPr>
        <p:sp>
          <p:nvSpPr>
            <p:cNvPr id="4" name="AutoShape 18">
              <a:extLst>
                <a:ext uri="{FF2B5EF4-FFF2-40B4-BE49-F238E27FC236}">
                  <a16:creationId xmlns:a16="http://schemas.microsoft.com/office/drawing/2014/main" id="{11A13508-6138-4EF7-9800-591630CE9A09}"/>
                </a:ext>
              </a:extLst>
            </p:cNvPr>
            <p:cNvSpPr>
              <a:spLocks noChangeAspect="1" noChangeArrowheads="1" noTextEdit="1"/>
            </p:cNvSpPr>
            <p:nvPr/>
          </p:nvSpPr>
          <p:spPr bwMode="auto">
            <a:xfrm>
              <a:off x="1729" y="420"/>
              <a:ext cx="3843" cy="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20">
              <a:extLst>
                <a:ext uri="{FF2B5EF4-FFF2-40B4-BE49-F238E27FC236}">
                  <a16:creationId xmlns:a16="http://schemas.microsoft.com/office/drawing/2014/main" id="{DF9BC419-A00A-4606-8168-A6FF674C5632}"/>
                </a:ext>
              </a:extLst>
            </p:cNvPr>
            <p:cNvSpPr>
              <a:spLocks/>
            </p:cNvSpPr>
            <p:nvPr/>
          </p:nvSpPr>
          <p:spPr bwMode="auto">
            <a:xfrm>
              <a:off x="1729" y="418"/>
              <a:ext cx="3843" cy="2200"/>
            </a:xfrm>
            <a:custGeom>
              <a:avLst/>
              <a:gdLst>
                <a:gd name="T0" fmla="*/ 1854 w 1854"/>
                <a:gd name="T1" fmla="*/ 72 h 1060"/>
                <a:gd name="T2" fmla="*/ 1781 w 1854"/>
                <a:gd name="T3" fmla="*/ 0 h 1060"/>
                <a:gd name="T4" fmla="*/ 73 w 1854"/>
                <a:gd name="T5" fmla="*/ 0 h 1060"/>
                <a:gd name="T6" fmla="*/ 0 w 1854"/>
                <a:gd name="T7" fmla="*/ 76 h 1060"/>
                <a:gd name="T8" fmla="*/ 0 w 1854"/>
                <a:gd name="T9" fmla="*/ 1060 h 1060"/>
                <a:gd name="T10" fmla="*/ 1854 w 1854"/>
                <a:gd name="T11" fmla="*/ 1060 h 1060"/>
                <a:gd name="T12" fmla="*/ 1854 w 1854"/>
                <a:gd name="T13" fmla="*/ 72 h 1060"/>
              </a:gdLst>
              <a:ahLst/>
              <a:cxnLst>
                <a:cxn ang="0">
                  <a:pos x="T0" y="T1"/>
                </a:cxn>
                <a:cxn ang="0">
                  <a:pos x="T2" y="T3"/>
                </a:cxn>
                <a:cxn ang="0">
                  <a:pos x="T4" y="T5"/>
                </a:cxn>
                <a:cxn ang="0">
                  <a:pos x="T6" y="T7"/>
                </a:cxn>
                <a:cxn ang="0">
                  <a:pos x="T8" y="T9"/>
                </a:cxn>
                <a:cxn ang="0">
                  <a:pos x="T10" y="T11"/>
                </a:cxn>
                <a:cxn ang="0">
                  <a:pos x="T12" y="T13"/>
                </a:cxn>
              </a:cxnLst>
              <a:rect l="0" t="0" r="r" b="b"/>
              <a:pathLst>
                <a:path w="1854" h="1060">
                  <a:moveTo>
                    <a:pt x="1854" y="72"/>
                  </a:moveTo>
                  <a:cubicBezTo>
                    <a:pt x="1854" y="16"/>
                    <a:pt x="1830" y="0"/>
                    <a:pt x="1781" y="0"/>
                  </a:cubicBezTo>
                  <a:cubicBezTo>
                    <a:pt x="73" y="0"/>
                    <a:pt x="73" y="0"/>
                    <a:pt x="73" y="0"/>
                  </a:cubicBezTo>
                  <a:cubicBezTo>
                    <a:pt x="24" y="0"/>
                    <a:pt x="0" y="20"/>
                    <a:pt x="0" y="76"/>
                  </a:cubicBezTo>
                  <a:cubicBezTo>
                    <a:pt x="0" y="1060"/>
                    <a:pt x="0" y="1060"/>
                    <a:pt x="0" y="1060"/>
                  </a:cubicBezTo>
                  <a:cubicBezTo>
                    <a:pt x="1854" y="1060"/>
                    <a:pt x="1854" y="1060"/>
                    <a:pt x="1854" y="1060"/>
                  </a:cubicBezTo>
                  <a:cubicBezTo>
                    <a:pt x="1854" y="72"/>
                    <a:pt x="1854" y="72"/>
                    <a:pt x="1854" y="72"/>
                  </a:cubicBezTo>
                </a:path>
              </a:pathLst>
            </a:custGeom>
            <a:solidFill>
              <a:srgbClr val="332F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21">
              <a:extLst>
                <a:ext uri="{FF2B5EF4-FFF2-40B4-BE49-F238E27FC236}">
                  <a16:creationId xmlns:a16="http://schemas.microsoft.com/office/drawing/2014/main" id="{E32BE6EB-2902-4872-978C-D898E8231F60}"/>
                </a:ext>
              </a:extLst>
            </p:cNvPr>
            <p:cNvSpPr>
              <a:spLocks/>
            </p:cNvSpPr>
            <p:nvPr/>
          </p:nvSpPr>
          <p:spPr bwMode="auto">
            <a:xfrm>
              <a:off x="1729" y="2618"/>
              <a:ext cx="3843" cy="214"/>
            </a:xfrm>
            <a:custGeom>
              <a:avLst/>
              <a:gdLst>
                <a:gd name="T0" fmla="*/ 0 w 1854"/>
                <a:gd name="T1" fmla="*/ 0 h 103"/>
                <a:gd name="T2" fmla="*/ 0 w 1854"/>
                <a:gd name="T3" fmla="*/ 26 h 103"/>
                <a:gd name="T4" fmla="*/ 73 w 1854"/>
                <a:gd name="T5" fmla="*/ 103 h 103"/>
                <a:gd name="T6" fmla="*/ 1781 w 1854"/>
                <a:gd name="T7" fmla="*/ 103 h 103"/>
                <a:gd name="T8" fmla="*/ 1854 w 1854"/>
                <a:gd name="T9" fmla="*/ 22 h 103"/>
                <a:gd name="T10" fmla="*/ 1854 w 1854"/>
                <a:gd name="T11" fmla="*/ 0 h 103"/>
                <a:gd name="T12" fmla="*/ 0 w 1854"/>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1854" h="103">
                  <a:moveTo>
                    <a:pt x="0" y="0"/>
                  </a:moveTo>
                  <a:cubicBezTo>
                    <a:pt x="0" y="26"/>
                    <a:pt x="0" y="26"/>
                    <a:pt x="0" y="26"/>
                  </a:cubicBezTo>
                  <a:cubicBezTo>
                    <a:pt x="0" y="82"/>
                    <a:pt x="24" y="103"/>
                    <a:pt x="73" y="103"/>
                  </a:cubicBezTo>
                  <a:cubicBezTo>
                    <a:pt x="1781" y="103"/>
                    <a:pt x="1781" y="103"/>
                    <a:pt x="1781" y="103"/>
                  </a:cubicBezTo>
                  <a:cubicBezTo>
                    <a:pt x="1830" y="103"/>
                    <a:pt x="1854" y="78"/>
                    <a:pt x="1854" y="22"/>
                  </a:cubicBezTo>
                  <a:cubicBezTo>
                    <a:pt x="1854" y="0"/>
                    <a:pt x="1854" y="0"/>
                    <a:pt x="1854" y="0"/>
                  </a:cubicBezTo>
                  <a:lnTo>
                    <a:pt x="0" y="0"/>
                  </a:lnTo>
                  <a:close/>
                </a:path>
              </a:pathLst>
            </a:custGeom>
            <a:solidFill>
              <a:srgbClr val="E9EB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22">
              <a:extLst>
                <a:ext uri="{FF2B5EF4-FFF2-40B4-BE49-F238E27FC236}">
                  <a16:creationId xmlns:a16="http://schemas.microsoft.com/office/drawing/2014/main" id="{B317461E-C5A4-4C6D-AB10-695D6AC21E00}"/>
                </a:ext>
              </a:extLst>
            </p:cNvPr>
            <p:cNvSpPr>
              <a:spLocks/>
            </p:cNvSpPr>
            <p:nvPr/>
          </p:nvSpPr>
          <p:spPr bwMode="auto">
            <a:xfrm>
              <a:off x="1729" y="2656"/>
              <a:ext cx="3843" cy="176"/>
            </a:xfrm>
            <a:custGeom>
              <a:avLst/>
              <a:gdLst>
                <a:gd name="T0" fmla="*/ 1781 w 1854"/>
                <a:gd name="T1" fmla="*/ 46 h 85"/>
                <a:gd name="T2" fmla="*/ 73 w 1854"/>
                <a:gd name="T3" fmla="*/ 46 h 85"/>
                <a:gd name="T4" fmla="*/ 0 w 1854"/>
                <a:gd name="T5" fmla="*/ 4 h 85"/>
                <a:gd name="T6" fmla="*/ 0 w 1854"/>
                <a:gd name="T7" fmla="*/ 8 h 85"/>
                <a:gd name="T8" fmla="*/ 73 w 1854"/>
                <a:gd name="T9" fmla="*/ 85 h 85"/>
                <a:gd name="T10" fmla="*/ 1781 w 1854"/>
                <a:gd name="T11" fmla="*/ 85 h 85"/>
                <a:gd name="T12" fmla="*/ 1854 w 1854"/>
                <a:gd name="T13" fmla="*/ 4 h 85"/>
                <a:gd name="T14" fmla="*/ 1854 w 1854"/>
                <a:gd name="T15" fmla="*/ 0 h 85"/>
                <a:gd name="T16" fmla="*/ 1781 w 1854"/>
                <a:gd name="T17"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4" h="85">
                  <a:moveTo>
                    <a:pt x="1781" y="46"/>
                  </a:moveTo>
                  <a:cubicBezTo>
                    <a:pt x="73" y="46"/>
                    <a:pt x="73" y="46"/>
                    <a:pt x="73" y="46"/>
                  </a:cubicBezTo>
                  <a:cubicBezTo>
                    <a:pt x="24" y="46"/>
                    <a:pt x="0" y="49"/>
                    <a:pt x="0" y="4"/>
                  </a:cubicBezTo>
                  <a:cubicBezTo>
                    <a:pt x="0" y="8"/>
                    <a:pt x="0" y="8"/>
                    <a:pt x="0" y="8"/>
                  </a:cubicBezTo>
                  <a:cubicBezTo>
                    <a:pt x="0" y="64"/>
                    <a:pt x="24" y="85"/>
                    <a:pt x="73" y="85"/>
                  </a:cubicBezTo>
                  <a:cubicBezTo>
                    <a:pt x="1781" y="85"/>
                    <a:pt x="1781" y="85"/>
                    <a:pt x="1781" y="85"/>
                  </a:cubicBezTo>
                  <a:cubicBezTo>
                    <a:pt x="1830" y="85"/>
                    <a:pt x="1854" y="60"/>
                    <a:pt x="1854" y="4"/>
                  </a:cubicBezTo>
                  <a:cubicBezTo>
                    <a:pt x="1854" y="0"/>
                    <a:pt x="1854" y="0"/>
                    <a:pt x="1854" y="0"/>
                  </a:cubicBezTo>
                  <a:cubicBezTo>
                    <a:pt x="1854" y="39"/>
                    <a:pt x="1830" y="46"/>
                    <a:pt x="1781" y="46"/>
                  </a:cubicBezTo>
                  <a:close/>
                </a:path>
              </a:pathLst>
            </a:custGeom>
            <a:solidFill>
              <a:srgbClr val="CA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23">
              <a:extLst>
                <a:ext uri="{FF2B5EF4-FFF2-40B4-BE49-F238E27FC236}">
                  <a16:creationId xmlns:a16="http://schemas.microsoft.com/office/drawing/2014/main" id="{78785101-A014-4F7F-9F81-96B671DA5D2B}"/>
                </a:ext>
              </a:extLst>
            </p:cNvPr>
            <p:cNvSpPr>
              <a:spLocks noChangeArrowheads="1"/>
            </p:cNvSpPr>
            <p:nvPr/>
          </p:nvSpPr>
          <p:spPr bwMode="auto">
            <a:xfrm>
              <a:off x="1853" y="526"/>
              <a:ext cx="3595" cy="1957"/>
            </a:xfrm>
            <a:prstGeom prst="rect">
              <a:avLst/>
            </a:prstGeom>
            <a:solidFill>
              <a:srgbClr val="4448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24">
              <a:extLst>
                <a:ext uri="{FF2B5EF4-FFF2-40B4-BE49-F238E27FC236}">
                  <a16:creationId xmlns:a16="http://schemas.microsoft.com/office/drawing/2014/main" id="{0D008BF4-0AB7-4865-BAC3-D8CDE28873B4}"/>
                </a:ext>
              </a:extLst>
            </p:cNvPr>
            <p:cNvSpPr>
              <a:spLocks noChangeArrowheads="1"/>
            </p:cNvSpPr>
            <p:nvPr/>
          </p:nvSpPr>
          <p:spPr bwMode="auto">
            <a:xfrm>
              <a:off x="1853" y="526"/>
              <a:ext cx="3595" cy="1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5">
              <a:extLst>
                <a:ext uri="{FF2B5EF4-FFF2-40B4-BE49-F238E27FC236}">
                  <a16:creationId xmlns:a16="http://schemas.microsoft.com/office/drawing/2014/main" id="{E582E717-B380-453E-B695-8E363C28969E}"/>
                </a:ext>
              </a:extLst>
            </p:cNvPr>
            <p:cNvSpPr>
              <a:spLocks/>
            </p:cNvSpPr>
            <p:nvPr/>
          </p:nvSpPr>
          <p:spPr bwMode="auto">
            <a:xfrm>
              <a:off x="3292" y="2832"/>
              <a:ext cx="715" cy="247"/>
            </a:xfrm>
            <a:custGeom>
              <a:avLst/>
              <a:gdLst>
                <a:gd name="T0" fmla="*/ 715 w 715"/>
                <a:gd name="T1" fmla="*/ 247 h 247"/>
                <a:gd name="T2" fmla="*/ 0 w 715"/>
                <a:gd name="T3" fmla="*/ 247 h 247"/>
                <a:gd name="T4" fmla="*/ 21 w 715"/>
                <a:gd name="T5" fmla="*/ 0 h 247"/>
                <a:gd name="T6" fmla="*/ 688 w 715"/>
                <a:gd name="T7" fmla="*/ 0 h 247"/>
                <a:gd name="T8" fmla="*/ 715 w 715"/>
                <a:gd name="T9" fmla="*/ 247 h 247"/>
              </a:gdLst>
              <a:ahLst/>
              <a:cxnLst>
                <a:cxn ang="0">
                  <a:pos x="T0" y="T1"/>
                </a:cxn>
                <a:cxn ang="0">
                  <a:pos x="T2" y="T3"/>
                </a:cxn>
                <a:cxn ang="0">
                  <a:pos x="T4" y="T5"/>
                </a:cxn>
                <a:cxn ang="0">
                  <a:pos x="T6" y="T7"/>
                </a:cxn>
                <a:cxn ang="0">
                  <a:pos x="T8" y="T9"/>
                </a:cxn>
              </a:cxnLst>
              <a:rect l="0" t="0" r="r" b="b"/>
              <a:pathLst>
                <a:path w="715" h="247">
                  <a:moveTo>
                    <a:pt x="715" y="247"/>
                  </a:moveTo>
                  <a:lnTo>
                    <a:pt x="0" y="247"/>
                  </a:lnTo>
                  <a:lnTo>
                    <a:pt x="21" y="0"/>
                  </a:lnTo>
                  <a:lnTo>
                    <a:pt x="688" y="0"/>
                  </a:lnTo>
                  <a:lnTo>
                    <a:pt x="715" y="247"/>
                  </a:lnTo>
                  <a:close/>
                </a:path>
              </a:pathLst>
            </a:custGeom>
            <a:solidFill>
              <a:schemeClr val="tx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
              <a:extLst>
                <a:ext uri="{FF2B5EF4-FFF2-40B4-BE49-F238E27FC236}">
                  <a16:creationId xmlns:a16="http://schemas.microsoft.com/office/drawing/2014/main" id="{15E838C8-B7B4-4A57-BF3D-A9EC81B17B65}"/>
                </a:ext>
              </a:extLst>
            </p:cNvPr>
            <p:cNvSpPr>
              <a:spLocks/>
            </p:cNvSpPr>
            <p:nvPr/>
          </p:nvSpPr>
          <p:spPr bwMode="auto">
            <a:xfrm>
              <a:off x="3306" y="2832"/>
              <a:ext cx="684" cy="89"/>
            </a:xfrm>
            <a:custGeom>
              <a:avLst/>
              <a:gdLst>
                <a:gd name="T0" fmla="*/ 684 w 684"/>
                <a:gd name="T1" fmla="*/ 89 h 89"/>
                <a:gd name="T2" fmla="*/ 674 w 684"/>
                <a:gd name="T3" fmla="*/ 0 h 89"/>
                <a:gd name="T4" fmla="*/ 7 w 684"/>
                <a:gd name="T5" fmla="*/ 0 h 89"/>
                <a:gd name="T6" fmla="*/ 0 w 684"/>
                <a:gd name="T7" fmla="*/ 89 h 89"/>
                <a:gd name="T8" fmla="*/ 684 w 684"/>
                <a:gd name="T9" fmla="*/ 89 h 89"/>
              </a:gdLst>
              <a:ahLst/>
              <a:cxnLst>
                <a:cxn ang="0">
                  <a:pos x="T0" y="T1"/>
                </a:cxn>
                <a:cxn ang="0">
                  <a:pos x="T2" y="T3"/>
                </a:cxn>
                <a:cxn ang="0">
                  <a:pos x="T4" y="T5"/>
                </a:cxn>
                <a:cxn ang="0">
                  <a:pos x="T6" y="T7"/>
                </a:cxn>
                <a:cxn ang="0">
                  <a:pos x="T8" y="T9"/>
                </a:cxn>
              </a:cxnLst>
              <a:rect l="0" t="0" r="r" b="b"/>
              <a:pathLst>
                <a:path w="684" h="89">
                  <a:moveTo>
                    <a:pt x="684" y="89"/>
                  </a:moveTo>
                  <a:lnTo>
                    <a:pt x="674" y="0"/>
                  </a:lnTo>
                  <a:lnTo>
                    <a:pt x="7" y="0"/>
                  </a:lnTo>
                  <a:lnTo>
                    <a:pt x="0" y="89"/>
                  </a:lnTo>
                  <a:lnTo>
                    <a:pt x="684" y="89"/>
                  </a:lnTo>
                  <a:close/>
                </a:path>
              </a:pathLst>
            </a:custGeom>
            <a:solidFill>
              <a:srgbClr val="999B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7">
              <a:extLst>
                <a:ext uri="{FF2B5EF4-FFF2-40B4-BE49-F238E27FC236}">
                  <a16:creationId xmlns:a16="http://schemas.microsoft.com/office/drawing/2014/main" id="{3A4E9540-6AAC-4EC7-A274-A0AE83D89710}"/>
                </a:ext>
              </a:extLst>
            </p:cNvPr>
            <p:cNvSpPr>
              <a:spLocks/>
            </p:cNvSpPr>
            <p:nvPr/>
          </p:nvSpPr>
          <p:spPr bwMode="auto">
            <a:xfrm>
              <a:off x="3147" y="3079"/>
              <a:ext cx="1005" cy="160"/>
            </a:xfrm>
            <a:custGeom>
              <a:avLst/>
              <a:gdLst>
                <a:gd name="T0" fmla="*/ 476 w 485"/>
                <a:gd name="T1" fmla="*/ 52 h 77"/>
                <a:gd name="T2" fmla="*/ 459 w 485"/>
                <a:gd name="T3" fmla="*/ 77 h 77"/>
                <a:gd name="T4" fmla="*/ 27 w 485"/>
                <a:gd name="T5" fmla="*/ 77 h 77"/>
                <a:gd name="T6" fmla="*/ 10 w 485"/>
                <a:gd name="T7" fmla="*/ 52 h 77"/>
                <a:gd name="T8" fmla="*/ 70 w 485"/>
                <a:gd name="T9" fmla="*/ 0 h 77"/>
                <a:gd name="T10" fmla="*/ 415 w 485"/>
                <a:gd name="T11" fmla="*/ 0 h 77"/>
                <a:gd name="T12" fmla="*/ 476 w 485"/>
                <a:gd name="T13" fmla="*/ 52 h 77"/>
              </a:gdLst>
              <a:ahLst/>
              <a:cxnLst>
                <a:cxn ang="0">
                  <a:pos x="T0" y="T1"/>
                </a:cxn>
                <a:cxn ang="0">
                  <a:pos x="T2" y="T3"/>
                </a:cxn>
                <a:cxn ang="0">
                  <a:pos x="T4" y="T5"/>
                </a:cxn>
                <a:cxn ang="0">
                  <a:pos x="T6" y="T7"/>
                </a:cxn>
                <a:cxn ang="0">
                  <a:pos x="T8" y="T9"/>
                </a:cxn>
                <a:cxn ang="0">
                  <a:pos x="T10" y="T11"/>
                </a:cxn>
                <a:cxn ang="0">
                  <a:pos x="T12" y="T13"/>
                </a:cxn>
              </a:cxnLst>
              <a:rect l="0" t="0" r="r" b="b"/>
              <a:pathLst>
                <a:path w="485" h="77">
                  <a:moveTo>
                    <a:pt x="476" y="52"/>
                  </a:moveTo>
                  <a:cubicBezTo>
                    <a:pt x="485" y="66"/>
                    <a:pt x="478" y="77"/>
                    <a:pt x="459" y="77"/>
                  </a:cubicBezTo>
                  <a:cubicBezTo>
                    <a:pt x="27" y="77"/>
                    <a:pt x="27" y="77"/>
                    <a:pt x="27" y="77"/>
                  </a:cubicBezTo>
                  <a:cubicBezTo>
                    <a:pt x="8" y="77"/>
                    <a:pt x="0" y="66"/>
                    <a:pt x="10" y="52"/>
                  </a:cubicBezTo>
                  <a:cubicBezTo>
                    <a:pt x="70" y="0"/>
                    <a:pt x="70" y="0"/>
                    <a:pt x="70" y="0"/>
                  </a:cubicBezTo>
                  <a:cubicBezTo>
                    <a:pt x="415" y="0"/>
                    <a:pt x="415" y="0"/>
                    <a:pt x="415" y="0"/>
                  </a:cubicBezTo>
                  <a:lnTo>
                    <a:pt x="476" y="52"/>
                  </a:lnTo>
                  <a:close/>
                </a:path>
              </a:pathLst>
            </a:custGeom>
            <a:solidFill>
              <a:srgbClr val="B7B9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8">
              <a:extLst>
                <a:ext uri="{FF2B5EF4-FFF2-40B4-BE49-F238E27FC236}">
                  <a16:creationId xmlns:a16="http://schemas.microsoft.com/office/drawing/2014/main" id="{A1D4F608-0C2E-4B55-9610-A21CBB73A914}"/>
                </a:ext>
              </a:extLst>
            </p:cNvPr>
            <p:cNvSpPr>
              <a:spLocks/>
            </p:cNvSpPr>
            <p:nvPr/>
          </p:nvSpPr>
          <p:spPr bwMode="auto">
            <a:xfrm>
              <a:off x="1729" y="418"/>
              <a:ext cx="2429" cy="2200"/>
            </a:xfrm>
            <a:custGeom>
              <a:avLst/>
              <a:gdLst>
                <a:gd name="T0" fmla="*/ 1172 w 1172"/>
                <a:gd name="T1" fmla="*/ 0 h 1060"/>
                <a:gd name="T2" fmla="*/ 73 w 1172"/>
                <a:gd name="T3" fmla="*/ 0 h 1060"/>
                <a:gd name="T4" fmla="*/ 0 w 1172"/>
                <a:gd name="T5" fmla="*/ 76 h 1060"/>
                <a:gd name="T6" fmla="*/ 0 w 1172"/>
                <a:gd name="T7" fmla="*/ 1060 h 1060"/>
                <a:gd name="T8" fmla="*/ 223 w 1172"/>
                <a:gd name="T9" fmla="*/ 1060 h 1060"/>
                <a:gd name="T10" fmla="*/ 281 w 1172"/>
                <a:gd name="T11" fmla="*/ 995 h 1060"/>
                <a:gd name="T12" fmla="*/ 60 w 1172"/>
                <a:gd name="T13" fmla="*/ 995 h 1060"/>
                <a:gd name="T14" fmla="*/ 60 w 1172"/>
                <a:gd name="T15" fmla="*/ 52 h 1060"/>
                <a:gd name="T16" fmla="*/ 1125 w 1172"/>
                <a:gd name="T17" fmla="*/ 52 h 1060"/>
                <a:gd name="T18" fmla="*/ 1172 w 1172"/>
                <a:gd name="T19" fmla="*/ 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2" h="1060">
                  <a:moveTo>
                    <a:pt x="1172" y="0"/>
                  </a:moveTo>
                  <a:cubicBezTo>
                    <a:pt x="73" y="0"/>
                    <a:pt x="73" y="0"/>
                    <a:pt x="73" y="0"/>
                  </a:cubicBezTo>
                  <a:cubicBezTo>
                    <a:pt x="24" y="0"/>
                    <a:pt x="0" y="20"/>
                    <a:pt x="0" y="76"/>
                  </a:cubicBezTo>
                  <a:cubicBezTo>
                    <a:pt x="0" y="1060"/>
                    <a:pt x="0" y="1060"/>
                    <a:pt x="0" y="1060"/>
                  </a:cubicBezTo>
                  <a:cubicBezTo>
                    <a:pt x="223" y="1060"/>
                    <a:pt x="223" y="1060"/>
                    <a:pt x="223" y="1060"/>
                  </a:cubicBezTo>
                  <a:cubicBezTo>
                    <a:pt x="281" y="995"/>
                    <a:pt x="281" y="995"/>
                    <a:pt x="281" y="995"/>
                  </a:cubicBezTo>
                  <a:cubicBezTo>
                    <a:pt x="60" y="995"/>
                    <a:pt x="60" y="995"/>
                    <a:pt x="60" y="995"/>
                  </a:cubicBezTo>
                  <a:cubicBezTo>
                    <a:pt x="60" y="52"/>
                    <a:pt x="60" y="52"/>
                    <a:pt x="60" y="52"/>
                  </a:cubicBezTo>
                  <a:cubicBezTo>
                    <a:pt x="1125" y="52"/>
                    <a:pt x="1125" y="52"/>
                    <a:pt x="1125" y="52"/>
                  </a:cubicBezTo>
                  <a:cubicBezTo>
                    <a:pt x="1172" y="0"/>
                    <a:pt x="1172" y="0"/>
                    <a:pt x="1172" y="0"/>
                  </a:cubicBezTo>
                </a:path>
              </a:pathLst>
            </a:custGeom>
            <a:solidFill>
              <a:srgbClr val="4844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9">
              <a:extLst>
                <a:ext uri="{FF2B5EF4-FFF2-40B4-BE49-F238E27FC236}">
                  <a16:creationId xmlns:a16="http://schemas.microsoft.com/office/drawing/2014/main" id="{2F3AE40A-3FE5-4E80-B838-35EEB4046403}"/>
                </a:ext>
              </a:extLst>
            </p:cNvPr>
            <p:cNvSpPr>
              <a:spLocks/>
            </p:cNvSpPr>
            <p:nvPr/>
          </p:nvSpPr>
          <p:spPr bwMode="auto">
            <a:xfrm>
              <a:off x="1853" y="526"/>
              <a:ext cx="2208" cy="1957"/>
            </a:xfrm>
            <a:custGeom>
              <a:avLst/>
              <a:gdLst>
                <a:gd name="T0" fmla="*/ 2208 w 2208"/>
                <a:gd name="T1" fmla="*/ 0 h 1957"/>
                <a:gd name="T2" fmla="*/ 0 w 2208"/>
                <a:gd name="T3" fmla="*/ 0 h 1957"/>
                <a:gd name="T4" fmla="*/ 0 w 2208"/>
                <a:gd name="T5" fmla="*/ 1957 h 1957"/>
                <a:gd name="T6" fmla="*/ 458 w 2208"/>
                <a:gd name="T7" fmla="*/ 1957 h 1957"/>
                <a:gd name="T8" fmla="*/ 2208 w 2208"/>
                <a:gd name="T9" fmla="*/ 0 h 1957"/>
              </a:gdLst>
              <a:ahLst/>
              <a:cxnLst>
                <a:cxn ang="0">
                  <a:pos x="T0" y="T1"/>
                </a:cxn>
                <a:cxn ang="0">
                  <a:pos x="T2" y="T3"/>
                </a:cxn>
                <a:cxn ang="0">
                  <a:pos x="T4" y="T5"/>
                </a:cxn>
                <a:cxn ang="0">
                  <a:pos x="T6" y="T7"/>
                </a:cxn>
                <a:cxn ang="0">
                  <a:pos x="T8" y="T9"/>
                </a:cxn>
              </a:cxnLst>
              <a:rect l="0" t="0" r="r" b="b"/>
              <a:pathLst>
                <a:path w="2208" h="1957">
                  <a:moveTo>
                    <a:pt x="2208" y="0"/>
                  </a:moveTo>
                  <a:lnTo>
                    <a:pt x="0" y="0"/>
                  </a:lnTo>
                  <a:lnTo>
                    <a:pt x="0" y="1957"/>
                  </a:lnTo>
                  <a:lnTo>
                    <a:pt x="458" y="1957"/>
                  </a:lnTo>
                  <a:lnTo>
                    <a:pt x="2208" y="0"/>
                  </a:lnTo>
                  <a:close/>
                </a:path>
              </a:pathLst>
            </a:custGeom>
            <a:solidFill>
              <a:srgbClr val="575B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30">
              <a:extLst>
                <a:ext uri="{FF2B5EF4-FFF2-40B4-BE49-F238E27FC236}">
                  <a16:creationId xmlns:a16="http://schemas.microsoft.com/office/drawing/2014/main" id="{C5B607CA-5B97-43B6-BC74-5747B33738F4}"/>
                </a:ext>
              </a:extLst>
            </p:cNvPr>
            <p:cNvSpPr>
              <a:spLocks/>
            </p:cNvSpPr>
            <p:nvPr/>
          </p:nvSpPr>
          <p:spPr bwMode="auto">
            <a:xfrm>
              <a:off x="1853" y="526"/>
              <a:ext cx="2208" cy="1957"/>
            </a:xfrm>
            <a:custGeom>
              <a:avLst/>
              <a:gdLst>
                <a:gd name="T0" fmla="*/ 2208 w 2208"/>
                <a:gd name="T1" fmla="*/ 0 h 1957"/>
                <a:gd name="T2" fmla="*/ 0 w 2208"/>
                <a:gd name="T3" fmla="*/ 0 h 1957"/>
                <a:gd name="T4" fmla="*/ 0 w 2208"/>
                <a:gd name="T5" fmla="*/ 1957 h 1957"/>
                <a:gd name="T6" fmla="*/ 458 w 2208"/>
                <a:gd name="T7" fmla="*/ 1957 h 1957"/>
                <a:gd name="T8" fmla="*/ 2208 w 2208"/>
                <a:gd name="T9" fmla="*/ 0 h 1957"/>
              </a:gdLst>
              <a:ahLst/>
              <a:cxnLst>
                <a:cxn ang="0">
                  <a:pos x="T0" y="T1"/>
                </a:cxn>
                <a:cxn ang="0">
                  <a:pos x="T2" y="T3"/>
                </a:cxn>
                <a:cxn ang="0">
                  <a:pos x="T4" y="T5"/>
                </a:cxn>
                <a:cxn ang="0">
                  <a:pos x="T6" y="T7"/>
                </a:cxn>
                <a:cxn ang="0">
                  <a:pos x="T8" y="T9"/>
                </a:cxn>
              </a:cxnLst>
              <a:rect l="0" t="0" r="r" b="b"/>
              <a:pathLst>
                <a:path w="2208" h="1957">
                  <a:moveTo>
                    <a:pt x="2208" y="0"/>
                  </a:moveTo>
                  <a:lnTo>
                    <a:pt x="0" y="0"/>
                  </a:lnTo>
                  <a:lnTo>
                    <a:pt x="0" y="1957"/>
                  </a:lnTo>
                  <a:lnTo>
                    <a:pt x="458" y="1957"/>
                  </a:lnTo>
                  <a:lnTo>
                    <a:pt x="22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r>
              <a:rPr lang="en-US" dirty="0"/>
              <a:t>One Platform for </a:t>
            </a:r>
            <a:r>
              <a:rPr lang="en-US" sz="3200" b="1" dirty="0"/>
              <a:t>Simple, Fast,</a:t>
            </a:r>
            <a:r>
              <a:rPr lang="en-US" sz="3200" dirty="0"/>
              <a:t> </a:t>
            </a:r>
            <a:br>
              <a:rPr lang="en-US" sz="3200" dirty="0"/>
            </a:br>
            <a:r>
              <a:rPr lang="en-US" dirty="0"/>
              <a:t>and </a:t>
            </a:r>
            <a:r>
              <a:rPr lang="en-US" sz="3200" b="1" dirty="0"/>
              <a:t>Secure</a:t>
            </a:r>
            <a:r>
              <a:rPr lang="en-US" dirty="0"/>
              <a:t> Multi-cloud Integration</a:t>
            </a:r>
            <a:endParaRPr lang="en-US" b="1" dirty="0"/>
          </a:p>
        </p:txBody>
      </p:sp>
      <p:pic>
        <p:nvPicPr>
          <p:cNvPr id="12" name="Picture Placeholder 11">
            <a:extLst>
              <a:ext uri="{FF2B5EF4-FFF2-40B4-BE49-F238E27FC236}">
                <a16:creationId xmlns:a16="http://schemas.microsoft.com/office/drawing/2014/main" id="{6A67862C-9D84-4BF9-AE0B-429B3B6DC7C6}"/>
              </a:ext>
            </a:extLst>
          </p:cNvPr>
          <p:cNvPicPr>
            <a:picLocks noGrp="1" noChangeAspect="1"/>
          </p:cNvPicPr>
          <p:nvPr>
            <p:ph type="pic" sz="quarter" idx="13"/>
          </p:nvPr>
        </p:nvPicPr>
        <p:blipFill rotWithShape="1">
          <a:blip r:embed="rId4"/>
          <a:srcRect b="7511"/>
          <a:stretch/>
        </p:blipFill>
        <p:spPr>
          <a:xfrm>
            <a:off x="2933611" y="838041"/>
            <a:ext cx="5720676" cy="3083576"/>
          </a:xfrm>
        </p:spPr>
      </p:pic>
      <p:graphicFrame>
        <p:nvGraphicFramePr>
          <p:cNvPr id="13" name="Object 12">
            <a:extLst>
              <a:ext uri="{FF2B5EF4-FFF2-40B4-BE49-F238E27FC236}">
                <a16:creationId xmlns:a16="http://schemas.microsoft.com/office/drawing/2014/main" id="{B463AB3F-A4CB-4825-95BD-B3DD923D4EEB}"/>
              </a:ext>
            </a:extLst>
          </p:cNvPr>
          <p:cNvGraphicFramePr>
            <a:graphicFrameLocks noChangeAspect="1"/>
          </p:cNvGraphicFramePr>
          <p:nvPr/>
        </p:nvGraphicFramePr>
        <p:xfrm>
          <a:off x="4415868" y="3567694"/>
          <a:ext cx="2590800" cy="356655"/>
        </p:xfrm>
        <a:graphic>
          <a:graphicData uri="http://schemas.openxmlformats.org/presentationml/2006/ole">
            <mc:AlternateContent xmlns:mc="http://schemas.openxmlformats.org/markup-compatibility/2006">
              <mc:Choice xmlns:v="urn:schemas-microsoft-com:vml" Requires="v">
                <p:oleObj spid="_x0000_s1233" name="Image" r:id="rId5" imgW="9777600" imgH="1345680" progId="Photoshop.Image.17">
                  <p:embed/>
                </p:oleObj>
              </mc:Choice>
              <mc:Fallback>
                <p:oleObj name="Image" r:id="rId5" imgW="9777600" imgH="1345680" progId="Photoshop.Image.17">
                  <p:embed/>
                  <p:pic>
                    <p:nvPicPr>
                      <p:cNvPr id="0" name=""/>
                      <p:cNvPicPr/>
                      <p:nvPr/>
                    </p:nvPicPr>
                    <p:blipFill>
                      <a:blip r:embed="rId6"/>
                      <a:stretch>
                        <a:fillRect/>
                      </a:stretch>
                    </p:blipFill>
                    <p:spPr>
                      <a:xfrm>
                        <a:off x="4415868" y="3567694"/>
                        <a:ext cx="2590800" cy="356655"/>
                      </a:xfrm>
                      <a:prstGeom prst="rect">
                        <a:avLst/>
                      </a:prstGeom>
                    </p:spPr>
                  </p:pic>
                </p:oleObj>
              </mc:Fallback>
            </mc:AlternateContent>
          </a:graphicData>
        </a:graphic>
      </p:graphicFrame>
    </p:spTree>
    <p:extLst>
      <p:ext uri="{BB962C8B-B14F-4D97-AF65-F5344CB8AC3E}">
        <p14:creationId xmlns:p14="http://schemas.microsoft.com/office/powerpoint/2010/main" val="260352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73F60B-B1F4-4D47-86E2-E712DBA92427}"/>
              </a:ext>
            </a:extLst>
          </p:cNvPr>
          <p:cNvPicPr>
            <a:picLocks noChangeAspect="1"/>
          </p:cNvPicPr>
          <p:nvPr/>
        </p:nvPicPr>
        <p:blipFill>
          <a:blip r:embed="rId2"/>
          <a:stretch>
            <a:fillRect/>
          </a:stretch>
        </p:blipFill>
        <p:spPr>
          <a:xfrm>
            <a:off x="691702" y="595049"/>
            <a:ext cx="7741098" cy="4160458"/>
          </a:xfrm>
          <a:prstGeom prst="rect">
            <a:avLst/>
          </a:prstGeom>
        </p:spPr>
      </p:pic>
      <p:sp>
        <p:nvSpPr>
          <p:cNvPr id="4" name="Title 3"/>
          <p:cNvSpPr>
            <a:spLocks noGrp="1"/>
          </p:cNvSpPr>
          <p:nvPr>
            <p:ph type="title"/>
          </p:nvPr>
        </p:nvSpPr>
        <p:spPr>
          <a:xfrm>
            <a:off x="215153" y="141333"/>
            <a:ext cx="6380466" cy="600320"/>
          </a:xfrm>
        </p:spPr>
        <p:txBody>
          <a:bodyPr anchor="ctr"/>
          <a:lstStyle/>
          <a:p>
            <a:br>
              <a:rPr lang="en-US" sz="2800" dirty="0">
                <a:latin typeface="+mn-lt"/>
              </a:rPr>
            </a:br>
            <a:r>
              <a:rPr lang="en-US" sz="2800" dirty="0">
                <a:latin typeface="+mn-lt"/>
              </a:rPr>
              <a:t>Agile Integration</a:t>
            </a:r>
            <a:endParaRPr lang="en-US" sz="2800" b="0" dirty="0">
              <a:latin typeface="+mn-lt"/>
            </a:endParaRPr>
          </a:p>
        </p:txBody>
      </p:sp>
      <p:sp>
        <p:nvSpPr>
          <p:cNvPr id="2" name="Slide Number Placeholder 1"/>
          <p:cNvSpPr>
            <a:spLocks noGrp="1"/>
          </p:cNvSpPr>
          <p:nvPr>
            <p:ph type="sldNum" sz="quarter" idx="10"/>
          </p:nvPr>
        </p:nvSpPr>
        <p:spPr/>
        <p:txBody>
          <a:bodyPr/>
          <a:lstStyle/>
          <a:p>
            <a:pPr defTabSz="685766"/>
            <a:fld id="{D0BE6F14-FF48-0F4F-A8AA-2E3F25371E4A}" type="slidenum">
              <a:rPr lang="en-US">
                <a:solidFill>
                  <a:srgbClr val="000000"/>
                </a:solidFill>
                <a:latin typeface="IBM Plex Sans"/>
              </a:rPr>
              <a:pPr defTabSz="685766"/>
              <a:t>22</a:t>
            </a:fld>
            <a:endParaRPr lang="en-US">
              <a:solidFill>
                <a:srgbClr val="000000"/>
              </a:solidFill>
              <a:latin typeface="IBM Plex Sans"/>
            </a:endParaRPr>
          </a:p>
        </p:txBody>
      </p:sp>
    </p:spTree>
    <p:extLst>
      <p:ext uri="{BB962C8B-B14F-4D97-AF65-F5344CB8AC3E}">
        <p14:creationId xmlns:p14="http://schemas.microsoft.com/office/powerpoint/2010/main" val="249862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73F60B-B1F4-4D47-86E2-E712DBA92427}"/>
              </a:ext>
            </a:extLst>
          </p:cNvPr>
          <p:cNvPicPr>
            <a:picLocks noChangeAspect="1"/>
          </p:cNvPicPr>
          <p:nvPr/>
        </p:nvPicPr>
        <p:blipFill>
          <a:blip r:embed="rId2"/>
          <a:stretch>
            <a:fillRect/>
          </a:stretch>
        </p:blipFill>
        <p:spPr>
          <a:xfrm>
            <a:off x="204993" y="1759378"/>
            <a:ext cx="3025887" cy="1626265"/>
          </a:xfrm>
          <a:prstGeom prst="rect">
            <a:avLst/>
          </a:prstGeom>
        </p:spPr>
      </p:pic>
      <p:sp>
        <p:nvSpPr>
          <p:cNvPr id="4" name="Title 3"/>
          <p:cNvSpPr>
            <a:spLocks noGrp="1"/>
          </p:cNvSpPr>
          <p:nvPr>
            <p:ph type="title"/>
          </p:nvPr>
        </p:nvSpPr>
        <p:spPr>
          <a:xfrm>
            <a:off x="215153" y="141333"/>
            <a:ext cx="6380466" cy="600320"/>
          </a:xfrm>
        </p:spPr>
        <p:txBody>
          <a:bodyPr anchor="ctr"/>
          <a:lstStyle/>
          <a:p>
            <a:r>
              <a:rPr lang="en-US" sz="2800" dirty="0">
                <a:latin typeface="+mn-lt"/>
              </a:rPr>
              <a:t>Agile Integration</a:t>
            </a:r>
            <a:endParaRPr lang="en-US" sz="2800" b="0" dirty="0">
              <a:latin typeface="+mn-lt"/>
            </a:endParaRPr>
          </a:p>
        </p:txBody>
      </p:sp>
      <p:sp>
        <p:nvSpPr>
          <p:cNvPr id="2" name="Slide Number Placeholder 1"/>
          <p:cNvSpPr>
            <a:spLocks noGrp="1"/>
          </p:cNvSpPr>
          <p:nvPr>
            <p:ph type="sldNum" sz="quarter" idx="10"/>
          </p:nvPr>
        </p:nvSpPr>
        <p:spPr/>
        <p:txBody>
          <a:bodyPr/>
          <a:lstStyle/>
          <a:p>
            <a:pPr defTabSz="685766"/>
            <a:fld id="{D0BE6F14-FF48-0F4F-A8AA-2E3F25371E4A}" type="slidenum">
              <a:rPr lang="en-US">
                <a:solidFill>
                  <a:srgbClr val="000000"/>
                </a:solidFill>
                <a:latin typeface="IBM Plex Sans"/>
              </a:rPr>
              <a:pPr defTabSz="685766"/>
              <a:t>23</a:t>
            </a:fld>
            <a:endParaRPr lang="en-US">
              <a:solidFill>
                <a:srgbClr val="000000"/>
              </a:solidFill>
              <a:latin typeface="IBM Plex Sans"/>
            </a:endParaRPr>
          </a:p>
        </p:txBody>
      </p:sp>
    </p:spTree>
    <p:extLst>
      <p:ext uri="{BB962C8B-B14F-4D97-AF65-F5344CB8AC3E}">
        <p14:creationId xmlns:p14="http://schemas.microsoft.com/office/powerpoint/2010/main" val="890790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7EC6C2-8C47-0643-9F1A-B82B59C5AC31}"/>
              </a:ext>
            </a:extLst>
          </p:cNvPr>
          <p:cNvSpPr>
            <a:spLocks noGrp="1"/>
          </p:cNvSpPr>
          <p:nvPr>
            <p:ph type="title"/>
          </p:nvPr>
        </p:nvSpPr>
        <p:spPr>
          <a:xfrm>
            <a:off x="174739" y="112158"/>
            <a:ext cx="4391025" cy="381000"/>
          </a:xfrm>
        </p:spPr>
        <p:txBody>
          <a:bodyPr/>
          <a:lstStyle/>
          <a:p>
            <a:r>
              <a:rPr lang="en-US" sz="2000" dirty="0"/>
              <a:t>Perspectives on </a:t>
            </a:r>
            <a:br>
              <a:rPr lang="en-US" sz="2000" dirty="0"/>
            </a:br>
            <a:r>
              <a:rPr lang="en-US" sz="2000" b="1" dirty="0"/>
              <a:t>Agile Integration</a:t>
            </a:r>
          </a:p>
        </p:txBody>
      </p:sp>
      <p:cxnSp>
        <p:nvCxnSpPr>
          <p:cNvPr id="11" name="Straight Arrow Connector 10">
            <a:extLst>
              <a:ext uri="{FF2B5EF4-FFF2-40B4-BE49-F238E27FC236}">
                <a16:creationId xmlns:a16="http://schemas.microsoft.com/office/drawing/2014/main" id="{93B0046C-BD65-2E47-9059-6A4485665930}"/>
              </a:ext>
            </a:extLst>
          </p:cNvPr>
          <p:cNvCxnSpPr>
            <a:cxnSpLocks/>
            <a:stCxn id="27" idx="3"/>
          </p:cNvCxnSpPr>
          <p:nvPr/>
        </p:nvCxnSpPr>
        <p:spPr>
          <a:xfrm flipV="1">
            <a:off x="3248592" y="1003413"/>
            <a:ext cx="1904335" cy="1471718"/>
          </a:xfrm>
          <a:prstGeom prst="straightConnector1">
            <a:avLst/>
          </a:prstGeom>
          <a:ln w="76200">
            <a:solidFill>
              <a:schemeClr val="bg2">
                <a:lumMod val="6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A7EA6A0-23B1-5A49-B447-D6FD4A9FF2BC}"/>
              </a:ext>
            </a:extLst>
          </p:cNvPr>
          <p:cNvCxnSpPr>
            <a:cxnSpLocks/>
            <a:stCxn id="27" idx="3"/>
            <a:endCxn id="30" idx="1"/>
          </p:cNvCxnSpPr>
          <p:nvPr/>
        </p:nvCxnSpPr>
        <p:spPr>
          <a:xfrm>
            <a:off x="3248592" y="2475131"/>
            <a:ext cx="1904334" cy="75179"/>
          </a:xfrm>
          <a:prstGeom prst="straightConnector1">
            <a:avLst/>
          </a:prstGeom>
          <a:ln w="76200">
            <a:solidFill>
              <a:schemeClr val="bg2">
                <a:lumMod val="6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1752E9C-2DE2-3942-AFD4-41989739E6D7}"/>
              </a:ext>
            </a:extLst>
          </p:cNvPr>
          <p:cNvCxnSpPr>
            <a:cxnSpLocks/>
            <a:stCxn id="27" idx="3"/>
          </p:cNvCxnSpPr>
          <p:nvPr/>
        </p:nvCxnSpPr>
        <p:spPr>
          <a:xfrm>
            <a:off x="3248592" y="2475131"/>
            <a:ext cx="1904335" cy="1793327"/>
          </a:xfrm>
          <a:prstGeom prst="straightConnector1">
            <a:avLst/>
          </a:prstGeom>
          <a:ln w="76200">
            <a:solidFill>
              <a:schemeClr val="bg2">
                <a:lumMod val="65000"/>
              </a:schemeClr>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B692BB25-D5C6-8B4E-801A-4B14A550A355}"/>
              </a:ext>
            </a:extLst>
          </p:cNvPr>
          <p:cNvSpPr txBox="1"/>
          <p:nvPr/>
        </p:nvSpPr>
        <p:spPr>
          <a:xfrm rot="19302908">
            <a:off x="3357712" y="1238719"/>
            <a:ext cx="1726000" cy="369332"/>
          </a:xfrm>
          <a:prstGeom prst="rect">
            <a:avLst/>
          </a:prstGeom>
          <a:noFill/>
        </p:spPr>
        <p:txBody>
          <a:bodyPr wrap="square" lIns="0" tIns="0" rIns="0" bIns="0" rtlCol="0">
            <a:spAutoFit/>
          </a:bodyPr>
          <a:lstStyle/>
          <a:p>
            <a:pPr algn="ctr"/>
            <a:r>
              <a:rPr lang="en-US" sz="1200" b="1" dirty="0"/>
              <a:t>Application Integration</a:t>
            </a:r>
          </a:p>
          <a:p>
            <a:pPr algn="ctr"/>
            <a:r>
              <a:rPr lang="en-US" sz="1200" dirty="0"/>
              <a:t>perspective</a:t>
            </a:r>
          </a:p>
        </p:txBody>
      </p:sp>
      <p:sp>
        <p:nvSpPr>
          <p:cNvPr id="21" name="TextBox 20">
            <a:extLst>
              <a:ext uri="{FF2B5EF4-FFF2-40B4-BE49-F238E27FC236}">
                <a16:creationId xmlns:a16="http://schemas.microsoft.com/office/drawing/2014/main" id="{12CBB905-5372-DF47-9876-79CC7F33ACE2}"/>
              </a:ext>
            </a:extLst>
          </p:cNvPr>
          <p:cNvSpPr txBox="1"/>
          <p:nvPr/>
        </p:nvSpPr>
        <p:spPr>
          <a:xfrm rot="157551">
            <a:off x="4020035" y="2116042"/>
            <a:ext cx="783869" cy="369332"/>
          </a:xfrm>
          <a:prstGeom prst="rect">
            <a:avLst/>
          </a:prstGeom>
          <a:noFill/>
        </p:spPr>
        <p:txBody>
          <a:bodyPr wrap="none" lIns="0" tIns="0" rIns="0" bIns="0" rtlCol="0">
            <a:spAutoFit/>
          </a:bodyPr>
          <a:lstStyle>
            <a:defPPr>
              <a:defRPr lang="en-US"/>
            </a:defPPr>
            <a:lvl1pPr algn="ctr">
              <a:defRPr sz="1200"/>
            </a:lvl1pPr>
          </a:lstStyle>
          <a:p>
            <a:r>
              <a:rPr lang="en-US" b="1" dirty="0"/>
              <a:t>API</a:t>
            </a:r>
          </a:p>
          <a:p>
            <a:r>
              <a:rPr lang="en-US" dirty="0"/>
              <a:t>perspective</a:t>
            </a:r>
          </a:p>
        </p:txBody>
      </p:sp>
      <p:sp>
        <p:nvSpPr>
          <p:cNvPr id="22" name="TextBox 21">
            <a:extLst>
              <a:ext uri="{FF2B5EF4-FFF2-40B4-BE49-F238E27FC236}">
                <a16:creationId xmlns:a16="http://schemas.microsoft.com/office/drawing/2014/main" id="{153BC087-800E-E842-9FEE-CB5CCDDF6FF7}"/>
              </a:ext>
            </a:extLst>
          </p:cNvPr>
          <p:cNvSpPr txBox="1"/>
          <p:nvPr/>
        </p:nvSpPr>
        <p:spPr>
          <a:xfrm rot="2691372">
            <a:off x="3913772" y="3018212"/>
            <a:ext cx="979756" cy="461665"/>
          </a:xfrm>
          <a:prstGeom prst="rect">
            <a:avLst/>
          </a:prstGeom>
          <a:noFill/>
        </p:spPr>
        <p:txBody>
          <a:bodyPr wrap="none" rtlCol="0">
            <a:spAutoFit/>
          </a:bodyPr>
          <a:lstStyle/>
          <a:p>
            <a:pPr algn="ctr"/>
            <a:r>
              <a:rPr lang="en-US" sz="1200" b="1" dirty="0"/>
              <a:t>Messaging</a:t>
            </a:r>
          </a:p>
          <a:p>
            <a:pPr algn="ctr"/>
            <a:r>
              <a:rPr lang="en-US" sz="1200" dirty="0"/>
              <a:t>perspective</a:t>
            </a:r>
          </a:p>
        </p:txBody>
      </p:sp>
      <p:pic>
        <p:nvPicPr>
          <p:cNvPr id="27" name="Picture 26">
            <a:extLst>
              <a:ext uri="{FF2B5EF4-FFF2-40B4-BE49-F238E27FC236}">
                <a16:creationId xmlns:a16="http://schemas.microsoft.com/office/drawing/2014/main" id="{A2B3379D-7B67-5847-A45C-224258CED356}"/>
              </a:ext>
            </a:extLst>
          </p:cNvPr>
          <p:cNvPicPr>
            <a:picLocks noChangeAspect="1"/>
          </p:cNvPicPr>
          <p:nvPr/>
        </p:nvPicPr>
        <p:blipFill>
          <a:blip r:embed="rId2"/>
          <a:stretch>
            <a:fillRect/>
          </a:stretch>
        </p:blipFill>
        <p:spPr>
          <a:xfrm>
            <a:off x="174739" y="1733550"/>
            <a:ext cx="3073853" cy="1483162"/>
          </a:xfrm>
          <a:prstGeom prst="rect">
            <a:avLst/>
          </a:prstGeom>
          <a:ln>
            <a:solidFill>
              <a:schemeClr val="bg2">
                <a:lumMod val="65000"/>
              </a:schemeClr>
            </a:solidFill>
          </a:ln>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A9818256-93AA-434F-BBE4-ABCCC239C1FE}"/>
              </a:ext>
            </a:extLst>
          </p:cNvPr>
          <p:cNvPicPr>
            <a:picLocks noChangeAspect="1"/>
          </p:cNvPicPr>
          <p:nvPr/>
        </p:nvPicPr>
        <p:blipFill>
          <a:blip r:embed="rId3"/>
          <a:stretch>
            <a:fillRect/>
          </a:stretch>
        </p:blipFill>
        <p:spPr>
          <a:xfrm>
            <a:off x="5152926" y="394891"/>
            <a:ext cx="3827195" cy="1292300"/>
          </a:xfrm>
          <a:prstGeom prst="rect">
            <a:avLst/>
          </a:prstGeom>
          <a:ln>
            <a:solidFill>
              <a:schemeClr val="bg2">
                <a:lumMod val="65000"/>
              </a:schemeClr>
            </a:solidFill>
          </a:ln>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BC3199DD-9B86-D248-B329-2170310256DE}"/>
              </a:ext>
            </a:extLst>
          </p:cNvPr>
          <p:cNvPicPr>
            <a:picLocks noChangeAspect="1"/>
          </p:cNvPicPr>
          <p:nvPr/>
        </p:nvPicPr>
        <p:blipFill>
          <a:blip r:embed="rId4"/>
          <a:stretch>
            <a:fillRect/>
          </a:stretch>
        </p:blipFill>
        <p:spPr>
          <a:xfrm>
            <a:off x="5152926" y="1962515"/>
            <a:ext cx="3827195" cy="1175589"/>
          </a:xfrm>
          <a:prstGeom prst="rect">
            <a:avLst/>
          </a:prstGeom>
          <a:ln>
            <a:solidFill>
              <a:schemeClr val="bg2">
                <a:lumMod val="65000"/>
              </a:schemeClr>
            </a:solidFill>
          </a:ln>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0CB68DC4-D0A3-D84F-8A88-FD06FCEE2AB3}"/>
              </a:ext>
            </a:extLst>
          </p:cNvPr>
          <p:cNvPicPr>
            <a:picLocks noChangeAspect="1"/>
          </p:cNvPicPr>
          <p:nvPr/>
        </p:nvPicPr>
        <p:blipFill>
          <a:blip r:embed="rId5"/>
          <a:stretch>
            <a:fillRect/>
          </a:stretch>
        </p:blipFill>
        <p:spPr>
          <a:xfrm>
            <a:off x="5152926" y="3434019"/>
            <a:ext cx="3827196" cy="1506875"/>
          </a:xfrm>
          <a:prstGeom prst="rect">
            <a:avLst/>
          </a:prstGeom>
          <a:ln>
            <a:solidFill>
              <a:schemeClr val="bg2">
                <a:lumMod val="65000"/>
              </a:schemeClr>
            </a:solidFill>
          </a:ln>
          <a:effectLst>
            <a:outerShdw blurRad="50800" dist="38100" dir="2700000" algn="tl" rotWithShape="0">
              <a:prstClr val="black">
                <a:alpha val="40000"/>
              </a:prstClr>
            </a:outerShdw>
          </a:effectLst>
        </p:spPr>
      </p:pic>
      <p:sp>
        <p:nvSpPr>
          <p:cNvPr id="37" name="TextBox 36">
            <a:extLst>
              <a:ext uri="{FF2B5EF4-FFF2-40B4-BE49-F238E27FC236}">
                <a16:creationId xmlns:a16="http://schemas.microsoft.com/office/drawing/2014/main" id="{26DCC616-6DFD-9D4C-AB25-DBD60733B54C}"/>
              </a:ext>
            </a:extLst>
          </p:cNvPr>
          <p:cNvSpPr txBox="1"/>
          <p:nvPr/>
        </p:nvSpPr>
        <p:spPr>
          <a:xfrm>
            <a:off x="1163960" y="3279461"/>
            <a:ext cx="1223092" cy="184666"/>
          </a:xfrm>
          <a:prstGeom prst="rect">
            <a:avLst/>
          </a:prstGeom>
          <a:noFill/>
        </p:spPr>
        <p:txBody>
          <a:bodyPr wrap="none" lIns="0" tIns="0" rIns="0" bIns="0" rtlCol="0">
            <a:spAutoFit/>
          </a:bodyPr>
          <a:lstStyle>
            <a:defPPr>
              <a:defRPr lang="en-US"/>
            </a:defPPr>
            <a:lvl1pPr algn="ctr">
              <a:defRPr sz="1200"/>
            </a:lvl1pPr>
          </a:lstStyle>
          <a:p>
            <a:r>
              <a:rPr lang="en-US" b="1" dirty="0"/>
              <a:t>Agile Integration</a:t>
            </a:r>
          </a:p>
        </p:txBody>
      </p:sp>
    </p:spTree>
    <p:extLst>
      <p:ext uri="{BB962C8B-B14F-4D97-AF65-F5344CB8AC3E}">
        <p14:creationId xmlns:p14="http://schemas.microsoft.com/office/powerpoint/2010/main" val="51786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28600" y="1809050"/>
            <a:ext cx="2560637" cy="1530916"/>
          </a:xfrm>
          <a:prstGeom prst="rect">
            <a:avLst/>
          </a:prstGeom>
        </p:spPr>
        <p:txBody>
          <a:bodyPr/>
          <a:lstStyle>
            <a:lvl1pPr algn="l" rtl="0" eaLnBrk="0" fontAlgn="base" hangingPunct="0">
              <a:lnSpc>
                <a:spcPct val="90000"/>
              </a:lnSpc>
              <a:spcBef>
                <a:spcPct val="0"/>
              </a:spcBef>
              <a:spcAft>
                <a:spcPct val="0"/>
              </a:spcAft>
              <a:defRPr sz="2600" b="1">
                <a:solidFill>
                  <a:schemeClr val="hlink"/>
                </a:solidFill>
                <a:latin typeface="+mj-lt"/>
                <a:ea typeface="MS PGothic" charset="0"/>
                <a:cs typeface="MS PGothic" charset="0"/>
              </a:defRPr>
            </a:lvl1pPr>
            <a:lvl2pPr algn="l" rtl="0" eaLnBrk="0" fontAlgn="base" hangingPunct="0">
              <a:lnSpc>
                <a:spcPct val="90000"/>
              </a:lnSpc>
              <a:spcBef>
                <a:spcPct val="0"/>
              </a:spcBef>
              <a:spcAft>
                <a:spcPct val="0"/>
              </a:spcAft>
              <a:defRPr sz="2600" b="1">
                <a:solidFill>
                  <a:schemeClr val="hlink"/>
                </a:solidFill>
                <a:latin typeface="Arial" charset="0"/>
                <a:ea typeface="MS PGothic" charset="0"/>
                <a:cs typeface="MS PGothic" charset="0"/>
              </a:defRPr>
            </a:lvl2pPr>
            <a:lvl3pPr algn="l" rtl="0" eaLnBrk="0" fontAlgn="base" hangingPunct="0">
              <a:lnSpc>
                <a:spcPct val="90000"/>
              </a:lnSpc>
              <a:spcBef>
                <a:spcPct val="0"/>
              </a:spcBef>
              <a:spcAft>
                <a:spcPct val="0"/>
              </a:spcAft>
              <a:defRPr sz="2600" b="1">
                <a:solidFill>
                  <a:schemeClr val="hlink"/>
                </a:solidFill>
                <a:latin typeface="Arial" charset="0"/>
                <a:ea typeface="MS PGothic" charset="0"/>
                <a:cs typeface="MS PGothic" charset="0"/>
              </a:defRPr>
            </a:lvl3pPr>
            <a:lvl4pPr algn="l" rtl="0" eaLnBrk="0" fontAlgn="base" hangingPunct="0">
              <a:lnSpc>
                <a:spcPct val="90000"/>
              </a:lnSpc>
              <a:spcBef>
                <a:spcPct val="0"/>
              </a:spcBef>
              <a:spcAft>
                <a:spcPct val="0"/>
              </a:spcAft>
              <a:defRPr sz="2600" b="1">
                <a:solidFill>
                  <a:schemeClr val="hlink"/>
                </a:solidFill>
                <a:latin typeface="Arial" charset="0"/>
                <a:ea typeface="MS PGothic" charset="0"/>
                <a:cs typeface="MS PGothic" charset="0"/>
              </a:defRPr>
            </a:lvl4pPr>
            <a:lvl5pPr algn="l" rtl="0" eaLnBrk="0" fontAlgn="base" hangingPunct="0">
              <a:lnSpc>
                <a:spcPct val="90000"/>
              </a:lnSpc>
              <a:spcBef>
                <a:spcPct val="0"/>
              </a:spcBef>
              <a:spcAft>
                <a:spcPct val="0"/>
              </a:spcAft>
              <a:defRPr sz="2600" b="1">
                <a:solidFill>
                  <a:schemeClr val="hlink"/>
                </a:solidFill>
                <a:latin typeface="Arial" charset="0"/>
                <a:ea typeface="MS PGothic" charset="0"/>
                <a:cs typeface="MS PGothic" charset="0"/>
              </a:defRPr>
            </a:lvl5pPr>
            <a:lvl6pPr marL="457200" algn="l" rtl="0" fontAlgn="base">
              <a:lnSpc>
                <a:spcPct val="90000"/>
              </a:lnSpc>
              <a:spcBef>
                <a:spcPct val="0"/>
              </a:spcBef>
              <a:spcAft>
                <a:spcPct val="0"/>
              </a:spcAft>
              <a:defRPr sz="2600" b="1">
                <a:solidFill>
                  <a:schemeClr val="hlink"/>
                </a:solidFill>
                <a:latin typeface="Arial" charset="0"/>
                <a:ea typeface="ＭＳ Ｐゴシック" charset="0"/>
              </a:defRPr>
            </a:lvl6pPr>
            <a:lvl7pPr marL="914400" algn="l" rtl="0" fontAlgn="base">
              <a:lnSpc>
                <a:spcPct val="90000"/>
              </a:lnSpc>
              <a:spcBef>
                <a:spcPct val="0"/>
              </a:spcBef>
              <a:spcAft>
                <a:spcPct val="0"/>
              </a:spcAft>
              <a:defRPr sz="2600" b="1">
                <a:solidFill>
                  <a:schemeClr val="hlink"/>
                </a:solidFill>
                <a:latin typeface="Arial" charset="0"/>
                <a:ea typeface="ＭＳ Ｐゴシック" charset="0"/>
              </a:defRPr>
            </a:lvl7pPr>
            <a:lvl8pPr marL="1371600" algn="l" rtl="0" fontAlgn="base">
              <a:lnSpc>
                <a:spcPct val="90000"/>
              </a:lnSpc>
              <a:spcBef>
                <a:spcPct val="0"/>
              </a:spcBef>
              <a:spcAft>
                <a:spcPct val="0"/>
              </a:spcAft>
              <a:defRPr sz="2600" b="1">
                <a:solidFill>
                  <a:schemeClr val="hlink"/>
                </a:solidFill>
                <a:latin typeface="Arial" charset="0"/>
                <a:ea typeface="ＭＳ Ｐゴシック" charset="0"/>
              </a:defRPr>
            </a:lvl8pPr>
            <a:lvl9pPr marL="1828800" algn="l" rtl="0" fontAlgn="base">
              <a:lnSpc>
                <a:spcPct val="90000"/>
              </a:lnSpc>
              <a:spcBef>
                <a:spcPct val="0"/>
              </a:spcBef>
              <a:spcAft>
                <a:spcPct val="0"/>
              </a:spcAft>
              <a:defRPr sz="2600" b="1">
                <a:solidFill>
                  <a:schemeClr val="hlink"/>
                </a:solidFill>
                <a:latin typeface="Arial" charset="0"/>
                <a:ea typeface="ＭＳ Ｐゴシック" charset="0"/>
              </a:defRPr>
            </a:lvl9pPr>
          </a:lstStyle>
          <a:p>
            <a:pPr marL="0" marR="0" lvl="0" indent="0" algn="l" defTabSz="457189" rtl="0" eaLnBrk="0" fontAlgn="base" latinLnBrk="0" hangingPunct="0">
              <a:lnSpc>
                <a:spcPct val="9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FFFFFF"/>
                </a:solidFill>
                <a:effectLst/>
                <a:uLnTx/>
                <a:uFillTx/>
                <a:latin typeface="Helvetica Neue Thin"/>
                <a:ea typeface="MS PGothic" charset="0"/>
                <a:cs typeface="Helvetica Neue Thin"/>
              </a:rPr>
              <a:t>Public material on agile integration</a:t>
            </a:r>
          </a:p>
        </p:txBody>
      </p:sp>
      <p:sp>
        <p:nvSpPr>
          <p:cNvPr id="4" name="Rectangle 3"/>
          <p:cNvSpPr/>
          <p:nvPr/>
        </p:nvSpPr>
        <p:spPr>
          <a:xfrm>
            <a:off x="3917481" y="1009460"/>
            <a:ext cx="4148489" cy="2811225"/>
          </a:xfrm>
          <a:prstGeom prst="rect">
            <a:avLst/>
          </a:prstGeom>
          <a:solidFill>
            <a:schemeClr val="bg1">
              <a:lumMod val="85000"/>
            </a:schemeClr>
          </a:solidFill>
        </p:spPr>
        <p:txBody>
          <a:bodyPr wrap="square" tIns="108000">
            <a:noAutofit/>
          </a:bodyPr>
          <a:lstStyle/>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rPr>
              <a:t>The evolving hybrid integration reference architecture</a:t>
            </a:r>
            <a:endParaRPr kumimoji="0" lang="en-US" sz="1000" b="0" i="0" u="none" strike="noStrike" kern="1200" cap="none" spc="0" normalizeH="0" baseline="0" noProof="0" dirty="0">
              <a:ln>
                <a:noFill/>
              </a:ln>
              <a:solidFill>
                <a:srgbClr val="325C80"/>
              </a:solidFill>
              <a:effectLst/>
              <a:uLnTx/>
              <a:uFillTx/>
              <a:latin typeface="Arial"/>
              <a:ea typeface="ＭＳ Ｐゴシック" charset="0"/>
              <a:cs typeface="Arial"/>
            </a:endParaRPr>
          </a:p>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hlinkClick r:id="rId3"/>
              </a:rPr>
              <a:t>https://ibm.biz/HybridIntRefArch</a:t>
            </a:r>
            <a:endPar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endParaRPr>
          </a:p>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hlinkClick r:id="rId4"/>
              </a:rPr>
              <a:t>http://ibm.biz/HybridIntRefArchYouTube</a:t>
            </a: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rPr>
              <a:t> </a:t>
            </a:r>
          </a:p>
        </p:txBody>
      </p:sp>
      <p:sp>
        <p:nvSpPr>
          <p:cNvPr id="10" name="Rectangle 9"/>
          <p:cNvSpPr/>
          <p:nvPr/>
        </p:nvSpPr>
        <p:spPr>
          <a:xfrm>
            <a:off x="3917481" y="3154592"/>
            <a:ext cx="4148489" cy="538609"/>
          </a:xfrm>
          <a:prstGeom prst="rect">
            <a:avLst/>
          </a:prstGeom>
        </p:spPr>
        <p:txBody>
          <a:bodyPr wrap="square">
            <a:spAutoFit/>
          </a:bodyPr>
          <a:lstStyle/>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rPr>
              <a:t>“Microservices, SOA, and APIs: Friends or enemies?”</a:t>
            </a:r>
            <a:endParaRPr kumimoji="0" lang="en-US" sz="1000" b="0" i="0" u="none" strike="noStrike" kern="1200" cap="none" spc="0" normalizeH="0" baseline="0" noProof="0" dirty="0">
              <a:ln>
                <a:noFill/>
              </a:ln>
              <a:solidFill>
                <a:srgbClr val="325C80"/>
              </a:solidFill>
              <a:effectLst/>
              <a:uLnTx/>
              <a:uFillTx/>
              <a:latin typeface="Arial"/>
              <a:ea typeface="ＭＳ Ｐゴシック" charset="0"/>
              <a:cs typeface="Arial"/>
            </a:endParaRP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charset="0"/>
                <a:ea typeface="ＭＳ Ｐゴシック" charset="0"/>
                <a:cs typeface="Arial" charset="0"/>
                <a:hlinkClick r:id="rId5"/>
              </a:rPr>
              <a:t>https://ibm.biz/MicroservicesVsSoa</a:t>
            </a:r>
            <a:endParaRPr kumimoji="0" lang="en-US" sz="10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charset="0"/>
                <a:ea typeface="ＭＳ Ｐゴシック" charset="0"/>
                <a:cs typeface="Arial" charset="0"/>
                <a:hlinkClick r:id="rId6"/>
              </a:rPr>
              <a:t>http://ibm.biz/MicroservicesVsSoaWebinar</a:t>
            </a:r>
            <a:endParaRPr kumimoji="0" lang="en-US" sz="1000" b="0" i="0" u="none" strike="noStrike" kern="1200" cap="none" spc="0" normalizeH="0" baseline="0" noProof="0" dirty="0">
              <a:ln>
                <a:noFill/>
              </a:ln>
              <a:solidFill>
                <a:prstClr val="black"/>
              </a:solidFill>
              <a:effectLst/>
              <a:uLnTx/>
              <a:uFillTx/>
              <a:latin typeface="Arial" charset="0"/>
              <a:ea typeface="ＭＳ Ｐゴシック" charset="0"/>
              <a:cs typeface="Arial" charset="0"/>
            </a:endParaRPr>
          </a:p>
        </p:txBody>
      </p:sp>
      <p:sp>
        <p:nvSpPr>
          <p:cNvPr id="6" name="TextBox 5">
            <a:extLst>
              <a:ext uri="{FF2B5EF4-FFF2-40B4-BE49-F238E27FC236}">
                <a16:creationId xmlns:a16="http://schemas.microsoft.com/office/drawing/2014/main" id="{CA26FA4F-A24E-0346-BE59-018109C632DE}"/>
              </a:ext>
            </a:extLst>
          </p:cNvPr>
          <p:cNvSpPr txBox="1"/>
          <p:nvPr/>
        </p:nvSpPr>
        <p:spPr>
          <a:xfrm>
            <a:off x="3917481" y="2004093"/>
            <a:ext cx="4148489" cy="646331"/>
          </a:xfrm>
          <a:prstGeom prst="rect">
            <a:avLst/>
          </a:prstGeom>
        </p:spPr>
        <p:txBody>
          <a:bodyPr wrap="square">
            <a:spAutoFit/>
          </a:bodyPr>
          <a:lstStyle>
            <a:defPPr>
              <a:defRPr lang="en-US"/>
            </a:defPPr>
            <a:lvl1pPr>
              <a:lnSpc>
                <a:spcPct val="90000"/>
              </a:lnSpc>
              <a:defRPr sz="1600" i="1">
                <a:solidFill>
                  <a:srgbClr val="404040"/>
                </a:solidFill>
                <a:latin typeface="Arial"/>
                <a:cs typeface="Arial"/>
              </a:defRPr>
            </a:lvl1pPr>
          </a:lstStyle>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rPr>
              <a:t>Agile Integration</a:t>
            </a:r>
          </a:p>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hlinkClick r:id="rId7"/>
              </a:rPr>
              <a:t>http://ibm.biz/agile-integration</a:t>
            </a:r>
            <a:endPar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endParaRPr>
          </a:p>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hlinkClick r:id="rId8"/>
              </a:rPr>
              <a:t>http://ibm.biz/agile-integration-webinar</a:t>
            </a:r>
            <a:endPar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endParaRPr>
          </a:p>
          <a:p>
            <a:pPr marL="0" marR="0" lvl="0" indent="0" algn="ctr" defTabSz="457189" rtl="0" eaLnBrk="0" fontAlgn="base" latinLnBrk="0" hangingPunct="0">
              <a:lnSpc>
                <a:spcPct val="90000"/>
              </a:lnSpc>
              <a:spcBef>
                <a:spcPct val="0"/>
              </a:spcBef>
              <a:spcAft>
                <a:spcPct val="0"/>
              </a:spcAft>
              <a:buClrTx/>
              <a:buSzTx/>
              <a:buFontTx/>
              <a:buNone/>
              <a:tabLst/>
              <a:defRPr/>
            </a:pPr>
            <a:r>
              <a:rPr lang="en-US" sz="1000" i="0" dirty="0">
                <a:ea typeface="ＭＳ Ｐゴシック" charset="0"/>
                <a:hlinkClick r:id="rId9"/>
              </a:rPr>
              <a:t>http://ibm.biz/agile-integration-redbook</a:t>
            </a:r>
            <a:r>
              <a:rPr lang="en-US" sz="1000" i="0" dirty="0">
                <a:ea typeface="ＭＳ Ｐゴシック" charset="0"/>
              </a:rPr>
              <a:t> </a:t>
            </a:r>
          </a:p>
        </p:txBody>
      </p:sp>
      <p:sp>
        <p:nvSpPr>
          <p:cNvPr id="7" name="TextBox 6">
            <a:extLst>
              <a:ext uri="{FF2B5EF4-FFF2-40B4-BE49-F238E27FC236}">
                <a16:creationId xmlns:a16="http://schemas.microsoft.com/office/drawing/2014/main" id="{C50B0434-1C45-E14D-92B1-0E150A72BD1B}"/>
              </a:ext>
            </a:extLst>
          </p:cNvPr>
          <p:cNvSpPr txBox="1"/>
          <p:nvPr/>
        </p:nvSpPr>
        <p:spPr>
          <a:xfrm>
            <a:off x="3917481" y="1595653"/>
            <a:ext cx="4148489" cy="369332"/>
          </a:xfrm>
          <a:prstGeom prst="rect">
            <a:avLst/>
          </a:prstGeom>
        </p:spPr>
        <p:txBody>
          <a:bodyPr wrap="square">
            <a:spAutoFit/>
          </a:bodyPr>
          <a:lstStyle>
            <a:defPPr>
              <a:defRPr lang="en-US"/>
            </a:defPPr>
            <a:lvl1pPr>
              <a:lnSpc>
                <a:spcPct val="90000"/>
              </a:lnSpc>
              <a:defRPr sz="1600" i="1">
                <a:solidFill>
                  <a:srgbClr val="404040"/>
                </a:solidFill>
                <a:latin typeface="Arial"/>
                <a:cs typeface="Arial"/>
              </a:defRPr>
            </a:lvl1pPr>
          </a:lstStyle>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rPr>
              <a:t>The fate of the ESB</a:t>
            </a:r>
          </a:p>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hlinkClick r:id="rId10"/>
              </a:rPr>
              <a:t>http://ibm.biz/FateOfTheESBPaper</a:t>
            </a:r>
            <a:endPar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endParaRPr>
          </a:p>
        </p:txBody>
      </p:sp>
      <p:sp>
        <p:nvSpPr>
          <p:cNvPr id="9" name="Rectangle 8"/>
          <p:cNvSpPr/>
          <p:nvPr/>
        </p:nvSpPr>
        <p:spPr>
          <a:xfrm>
            <a:off x="3917481" y="2679084"/>
            <a:ext cx="4148489" cy="369332"/>
          </a:xfrm>
          <a:prstGeom prst="rect">
            <a:avLst/>
          </a:prstGeom>
        </p:spPr>
        <p:txBody>
          <a:bodyPr wrap="square">
            <a:spAutoFit/>
          </a:bodyPr>
          <a:lstStyle/>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rPr>
              <a:t>Useful links on agile integration architecture</a:t>
            </a:r>
          </a:p>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hlinkClick r:id="rId11"/>
              </a:rPr>
              <a:t>http://ibm.biz/agile-integration-links</a:t>
            </a:r>
            <a:r>
              <a:rPr kumimoji="0" lang="en-US" sz="1000" b="0" i="0" u="none" strike="noStrike" kern="1200" cap="none" spc="0" normalizeH="0" baseline="0" noProof="0" dirty="0">
                <a:ln>
                  <a:noFill/>
                </a:ln>
                <a:solidFill>
                  <a:srgbClr val="404040"/>
                </a:solidFill>
                <a:effectLst/>
                <a:uLnTx/>
                <a:uFillTx/>
                <a:latin typeface="Arial"/>
                <a:ea typeface="ＭＳ Ｐゴシック" charset="0"/>
                <a:cs typeface="Arial"/>
              </a:rPr>
              <a:t> </a:t>
            </a:r>
          </a:p>
        </p:txBody>
      </p:sp>
      <p:sp>
        <p:nvSpPr>
          <p:cNvPr id="2" name="Rectangle 1"/>
          <p:cNvSpPr/>
          <p:nvPr/>
        </p:nvSpPr>
        <p:spPr>
          <a:xfrm>
            <a:off x="3170401" y="4321211"/>
            <a:ext cx="5737524" cy="276999"/>
          </a:xfrm>
          <a:prstGeom prst="rect">
            <a:avLst/>
          </a:prstGeom>
        </p:spPr>
        <p:txBody>
          <a:bodyPr wrap="square">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hlinkClick r:id="rId12"/>
              </a:rPr>
              <a:t>https://developer.ibm.com/apiconnect/blog</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a:t>
            </a:r>
          </a:p>
        </p:txBody>
      </p:sp>
      <p:sp>
        <p:nvSpPr>
          <p:cNvPr id="5" name="Rectangle 4"/>
          <p:cNvSpPr/>
          <p:nvPr/>
        </p:nvSpPr>
        <p:spPr>
          <a:xfrm>
            <a:off x="3170401" y="4572012"/>
            <a:ext cx="5737524" cy="276999"/>
          </a:xfrm>
          <a:prstGeom prst="rect">
            <a:avLst/>
          </a:prstGeom>
        </p:spPr>
        <p:txBody>
          <a:bodyPr wrap="square">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hlinkClick r:id="rId13"/>
              </a:rPr>
              <a:t>https://developer.ibm.com/integration/blog</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a:t>
            </a:r>
          </a:p>
        </p:txBody>
      </p:sp>
      <p:sp>
        <p:nvSpPr>
          <p:cNvPr id="11" name="Rectangle 10"/>
          <p:cNvSpPr/>
          <p:nvPr/>
        </p:nvSpPr>
        <p:spPr>
          <a:xfrm>
            <a:off x="3170401" y="4870233"/>
            <a:ext cx="5737523" cy="276999"/>
          </a:xfrm>
          <a:prstGeom prst="rect">
            <a:avLst/>
          </a:prstGeom>
        </p:spPr>
        <p:txBody>
          <a:bodyPr wrap="square">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hlinkClick r:id="rId14"/>
              </a:rPr>
              <a:t>https://developer.ibm.com/messaging/blog</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 </a:t>
            </a:r>
          </a:p>
        </p:txBody>
      </p:sp>
      <p:sp>
        <p:nvSpPr>
          <p:cNvPr id="12" name="Rectangle 11"/>
          <p:cNvSpPr/>
          <p:nvPr/>
        </p:nvSpPr>
        <p:spPr>
          <a:xfrm>
            <a:off x="3657600" y="4133478"/>
            <a:ext cx="4687503" cy="258532"/>
          </a:xfrm>
          <a:prstGeom prst="rect">
            <a:avLst/>
          </a:prstGeom>
        </p:spPr>
        <p:txBody>
          <a:bodyPr wrap="square">
            <a:spAutoFit/>
          </a:bodyPr>
          <a:lstStyle/>
          <a:p>
            <a:pPr marL="0" marR="0" lvl="0" indent="0" algn="ctr" defTabSz="457189" rtl="0" eaLnBrk="0" fontAlgn="base" latinLnBrk="0" hangingPunct="0">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404040"/>
                </a:solidFill>
                <a:effectLst/>
                <a:uLnTx/>
                <a:uFillTx/>
                <a:latin typeface="Arial"/>
                <a:ea typeface="ＭＳ Ｐゴシック" charset="0"/>
                <a:cs typeface="Arial"/>
              </a:rPr>
              <a:t>Staying up to date:</a:t>
            </a:r>
            <a:endParaRPr kumimoji="0" lang="en-US" sz="1200" b="0" i="0" u="none" strike="noStrike" kern="1200" cap="none" spc="0" normalizeH="0" baseline="0" noProof="0" dirty="0">
              <a:ln>
                <a:noFill/>
              </a:ln>
              <a:solidFill>
                <a:srgbClr val="325C80"/>
              </a:solidFill>
              <a:effectLst/>
              <a:uLnTx/>
              <a:uFillTx/>
              <a:latin typeface="Arial"/>
              <a:ea typeface="ＭＳ Ｐゴシック" charset="0"/>
              <a:cs typeface="Arial"/>
            </a:endParaRPr>
          </a:p>
        </p:txBody>
      </p:sp>
    </p:spTree>
    <p:extLst>
      <p:ext uri="{BB962C8B-B14F-4D97-AF65-F5344CB8AC3E}">
        <p14:creationId xmlns:p14="http://schemas.microsoft.com/office/powerpoint/2010/main" val="3748784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47211" y="2879558"/>
            <a:ext cx="3649579" cy="300082"/>
          </a:xfrm>
          <a:prstGeom prst="rect">
            <a:avLst/>
          </a:prstGeom>
          <a:noFill/>
        </p:spPr>
        <p:txBody>
          <a:bodyPr wrap="square" rtlCol="0">
            <a:spAutoFit/>
          </a:bodyPr>
          <a:lstStyle/>
          <a:p>
            <a:pPr algn="ctr"/>
            <a:r>
              <a:rPr lang="en-US" dirty="0">
                <a:solidFill>
                  <a:schemeClr val="bg2"/>
                </a:solidFill>
              </a:rPr>
              <a:t>www.ibm.com/integration</a:t>
            </a:r>
          </a:p>
        </p:txBody>
      </p:sp>
      <p:sp>
        <p:nvSpPr>
          <p:cNvPr id="4" name="Footer Placeholder 3">
            <a:extLst>
              <a:ext uri="{FF2B5EF4-FFF2-40B4-BE49-F238E27FC236}">
                <a16:creationId xmlns:a16="http://schemas.microsoft.com/office/drawing/2014/main" id="{CC0ED4F7-21F7-4CFD-A20C-C75FB380F4D7}"/>
              </a:ext>
            </a:extLst>
          </p:cNvPr>
          <p:cNvSpPr txBox="1">
            <a:spLocks/>
          </p:cNvSpPr>
          <p:nvPr/>
        </p:nvSpPr>
        <p:spPr>
          <a:xfrm>
            <a:off x="228600" y="4828032"/>
            <a:ext cx="6400800" cy="137160"/>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r>
              <a:rPr lang="en-US" dirty="0">
                <a:solidFill>
                  <a:schemeClr val="bg2"/>
                </a:solidFill>
              </a:rPr>
              <a:t>Think 2018 / 8272 / March 2018 / © 2018 IBM Corporation</a:t>
            </a:r>
          </a:p>
        </p:txBody>
      </p:sp>
    </p:spTree>
    <p:extLst>
      <p:ext uri="{BB962C8B-B14F-4D97-AF65-F5344CB8AC3E}">
        <p14:creationId xmlns:p14="http://schemas.microsoft.com/office/powerpoint/2010/main" val="257358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4ADA"/>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F93C098C-6182-5146-A169-5FAFD3451E6A}"/>
              </a:ext>
            </a:extLst>
          </p:cNvPr>
          <p:cNvGrpSpPr/>
          <p:nvPr/>
        </p:nvGrpSpPr>
        <p:grpSpPr>
          <a:xfrm>
            <a:off x="3366002" y="3639708"/>
            <a:ext cx="2353886" cy="1122561"/>
            <a:chOff x="2116335" y="1372"/>
            <a:chExt cx="1863328" cy="1211163"/>
          </a:xfrm>
        </p:grpSpPr>
        <p:sp>
          <p:nvSpPr>
            <p:cNvPr id="29" name="Rounded Rectangle 28">
              <a:extLst>
                <a:ext uri="{FF2B5EF4-FFF2-40B4-BE49-F238E27FC236}">
                  <a16:creationId xmlns:a16="http://schemas.microsoft.com/office/drawing/2014/main" id="{DF64BB83-25BB-B641-9764-7177D46C6C3F}"/>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0" name="Rounded Rectangle 4">
              <a:extLst>
                <a:ext uri="{FF2B5EF4-FFF2-40B4-BE49-F238E27FC236}">
                  <a16:creationId xmlns:a16="http://schemas.microsoft.com/office/drawing/2014/main" id="{4162826F-CB42-2D4A-A62A-FD16BFE67980}"/>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IBM Plex Sans"/>
                  <a:ea typeface="+mn-ea"/>
                  <a:cs typeface="+mn-cs"/>
                </a:rPr>
                <a:t>Infrastructure &amp; Technology</a:t>
              </a:r>
            </a:p>
          </p:txBody>
        </p:sp>
      </p:grpSp>
      <p:grpSp>
        <p:nvGrpSpPr>
          <p:cNvPr id="16" name="Group 15">
            <a:extLst>
              <a:ext uri="{FF2B5EF4-FFF2-40B4-BE49-F238E27FC236}">
                <a16:creationId xmlns:a16="http://schemas.microsoft.com/office/drawing/2014/main" id="{3D156363-26DD-2248-AD54-28E563BDC453}"/>
              </a:ext>
            </a:extLst>
          </p:cNvPr>
          <p:cNvGrpSpPr/>
          <p:nvPr/>
        </p:nvGrpSpPr>
        <p:grpSpPr>
          <a:xfrm>
            <a:off x="3366002" y="2011475"/>
            <a:ext cx="2353886" cy="1122561"/>
            <a:chOff x="2116335" y="1372"/>
            <a:chExt cx="1863328" cy="1211163"/>
          </a:xfrm>
        </p:grpSpPr>
        <p:sp>
          <p:nvSpPr>
            <p:cNvPr id="17" name="Rounded Rectangle 16">
              <a:extLst>
                <a:ext uri="{FF2B5EF4-FFF2-40B4-BE49-F238E27FC236}">
                  <a16:creationId xmlns:a16="http://schemas.microsoft.com/office/drawing/2014/main" id="{7C2DE513-7550-2E45-9CA5-D998F10443D9}"/>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A5EC9430-0523-7342-9FB2-FDA9AD25790D}"/>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IBM Plex Sans"/>
                  <a:ea typeface="+mn-ea"/>
                  <a:cs typeface="+mn-cs"/>
                </a:rPr>
                <a:t>People &amp; Process</a:t>
              </a:r>
            </a:p>
          </p:txBody>
        </p:sp>
      </p:grpSp>
      <p:grpSp>
        <p:nvGrpSpPr>
          <p:cNvPr id="13" name="Group 12">
            <a:extLst>
              <a:ext uri="{FF2B5EF4-FFF2-40B4-BE49-F238E27FC236}">
                <a16:creationId xmlns:a16="http://schemas.microsoft.com/office/drawing/2014/main" id="{6027E909-EB98-614B-9FB0-81C647F452DD}"/>
              </a:ext>
            </a:extLst>
          </p:cNvPr>
          <p:cNvGrpSpPr/>
          <p:nvPr/>
        </p:nvGrpSpPr>
        <p:grpSpPr>
          <a:xfrm>
            <a:off x="3366002" y="423645"/>
            <a:ext cx="2353886" cy="1122561"/>
            <a:chOff x="2116335" y="1372"/>
            <a:chExt cx="1863328" cy="1211163"/>
          </a:xfrm>
        </p:grpSpPr>
        <p:sp>
          <p:nvSpPr>
            <p:cNvPr id="14" name="Rounded Rectangle 13">
              <a:extLst>
                <a:ext uri="{FF2B5EF4-FFF2-40B4-BE49-F238E27FC236}">
                  <a16:creationId xmlns:a16="http://schemas.microsoft.com/office/drawing/2014/main" id="{8061FF0E-CC12-4A44-9656-99F98D13A5CC}"/>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F97B5BFC-43D2-BF4D-A3E8-E960055C87B0}"/>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IBM Plex Sans"/>
                  <a:ea typeface="+mn-ea"/>
                  <a:cs typeface="+mn-cs"/>
                </a:rPr>
                <a:t>Architecture &amp; design</a:t>
              </a:r>
            </a:p>
          </p:txBody>
        </p:sp>
      </p:grpSp>
      <p:cxnSp>
        <p:nvCxnSpPr>
          <p:cNvPr id="4" name="Straight Connector 3"/>
          <p:cNvCxnSpPr/>
          <p:nvPr/>
        </p:nvCxnSpPr>
        <p:spPr>
          <a:xfrm>
            <a:off x="3061895" y="625773"/>
            <a:ext cx="0" cy="4105951"/>
          </a:xfrm>
          <a:prstGeom prst="line">
            <a:avLst/>
          </a:prstGeom>
          <a:ln w="12700">
            <a:solidFill>
              <a:srgbClr val="293659"/>
            </a:solidFill>
          </a:ln>
          <a:effectLst>
            <a:outerShdw blurRad="40000" dist="20000" dir="5400000" rotWithShape="0">
              <a:srgbClr val="102059">
                <a:alpha val="0"/>
              </a:srgbClr>
            </a:outerShdw>
          </a:effectLst>
        </p:spPr>
        <p:style>
          <a:lnRef idx="2">
            <a:schemeClr val="accent1"/>
          </a:lnRef>
          <a:fillRef idx="0">
            <a:schemeClr val="accent1"/>
          </a:fillRef>
          <a:effectRef idx="1">
            <a:schemeClr val="accent1"/>
          </a:effectRef>
          <a:fontRef idx="minor">
            <a:schemeClr val="tx1"/>
          </a:fontRef>
        </p:style>
      </p:cxnSp>
      <p:sp>
        <p:nvSpPr>
          <p:cNvPr id="7" name="Title 3"/>
          <p:cNvSpPr txBox="1">
            <a:spLocks/>
          </p:cNvSpPr>
          <p:nvPr/>
        </p:nvSpPr>
        <p:spPr>
          <a:xfrm>
            <a:off x="149629" y="317659"/>
            <a:ext cx="2826151" cy="4736941"/>
          </a:xfrm>
          <a:prstGeom prst="rect">
            <a:avLst/>
          </a:prstGeom>
        </p:spPr>
        <p:txBody>
          <a:bodyPr anchor="ctr"/>
          <a:lstStyle>
            <a:lvl1pPr algn="l" defTabSz="609402" rtl="0" eaLnBrk="1" latinLnBrk="0" hangingPunct="1">
              <a:lnSpc>
                <a:spcPct val="90000"/>
              </a:lnSpc>
              <a:spcBef>
                <a:spcPct val="0"/>
              </a:spcBef>
              <a:buNone/>
              <a:defRPr sz="3199" kern="1200">
                <a:solidFill>
                  <a:schemeClr val="bg2"/>
                </a:solidFill>
                <a:latin typeface="+mj-lt"/>
                <a:ea typeface="IBM Plex Sans" panose="020B0503050203000203" pitchFamily="34" charset="0"/>
                <a:cs typeface="Arial" charset="0"/>
              </a:defRPr>
            </a:lvl1pPr>
          </a:lstStyle>
          <a:p>
            <a:pPr marL="0" marR="0" lvl="0" indent="0" algn="ctr" defTabSz="609402"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IBM Plex Sans"/>
                <a:cs typeface="Arial" charset="0"/>
              </a:rPr>
              <a:t>Agile Integration</a:t>
            </a:r>
          </a:p>
          <a:p>
            <a:pPr marL="0" marR="0" lvl="0" indent="0" algn="ctr" defTabSz="609402" rtl="0" eaLnBrk="1" fontAlgn="auto" latinLnBrk="0" hangingPunct="1">
              <a:lnSpc>
                <a:spcPct val="90000"/>
              </a:lnSpc>
              <a:spcBef>
                <a:spcPct val="0"/>
              </a:spcBef>
              <a:spcAft>
                <a:spcPts val="0"/>
              </a:spcAft>
              <a:buClrTx/>
              <a:buSzTx/>
              <a:buFontTx/>
              <a:buNone/>
              <a:tabLst/>
              <a:defRPr/>
            </a:pPr>
            <a:endParaRPr lang="en-US" sz="2400" b="1" dirty="0">
              <a:solidFill>
                <a:srgbClr val="FFFFFF"/>
              </a:solidFill>
              <a:latin typeface="IBM Plex Sans"/>
            </a:endParaRPr>
          </a:p>
          <a:p>
            <a:pPr marL="0" marR="0" lvl="0" indent="0" algn="ctr" defTabSz="609402" rtl="0" eaLnBrk="1" fontAlgn="auto" latinLnBrk="0" hangingPunct="1">
              <a:lnSpc>
                <a:spcPct val="90000"/>
              </a:lnSpc>
              <a:spcBef>
                <a:spcPct val="0"/>
              </a:spcBef>
              <a:spcAft>
                <a:spcPts val="0"/>
              </a:spcAft>
              <a:buClrTx/>
              <a:buSzTx/>
              <a:buFontTx/>
              <a:buNone/>
              <a:tabLst/>
              <a:defRPr/>
            </a:pPr>
            <a:r>
              <a:rPr kumimoji="0" lang="en-US" sz="2200" i="0" u="none" strike="noStrike" kern="1200" cap="none" spc="0" normalizeH="0" baseline="0" noProof="0" dirty="0">
                <a:ln>
                  <a:noFill/>
                </a:ln>
                <a:solidFill>
                  <a:srgbClr val="FFFFFF"/>
                </a:solidFill>
                <a:effectLst/>
                <a:uLnTx/>
                <a:uFillTx/>
                <a:latin typeface="IBM Plex Sans"/>
                <a:cs typeface="Arial" charset="0"/>
              </a:rPr>
              <a:t>…to enable business agility </a:t>
            </a:r>
          </a:p>
        </p:txBody>
      </p:sp>
      <p:sp>
        <p:nvSpPr>
          <p:cNvPr id="18" name="TextBox 17">
            <a:extLst>
              <a:ext uri="{FF2B5EF4-FFF2-40B4-BE49-F238E27FC236}">
                <a16:creationId xmlns:a16="http://schemas.microsoft.com/office/drawing/2014/main" id="{35F9EE7F-639A-1D4E-A46A-0E0E6902BECA}"/>
              </a:ext>
            </a:extLst>
          </p:cNvPr>
          <p:cNvSpPr txBox="1"/>
          <p:nvPr/>
        </p:nvSpPr>
        <p:spPr>
          <a:xfrm>
            <a:off x="3592640" y="502026"/>
            <a:ext cx="1893194"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Fine grained deployment</a:t>
            </a:r>
          </a:p>
        </p:txBody>
      </p:sp>
      <p:sp>
        <p:nvSpPr>
          <p:cNvPr id="19" name="TextBox 18">
            <a:extLst>
              <a:ext uri="{FF2B5EF4-FFF2-40B4-BE49-F238E27FC236}">
                <a16:creationId xmlns:a16="http://schemas.microsoft.com/office/drawing/2014/main" id="{D1CE103D-D896-D64F-817D-CD6DA7DB96CE}"/>
              </a:ext>
            </a:extLst>
          </p:cNvPr>
          <p:cNvSpPr txBox="1"/>
          <p:nvPr/>
        </p:nvSpPr>
        <p:spPr>
          <a:xfrm>
            <a:off x="6643672" y="363801"/>
            <a:ext cx="2350699"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Improve build independence and production velocity</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solidFill>
                  <a:srgbClr val="FFFFFF"/>
                </a:solidFill>
                <a:latin typeface="IBM Plex Sans"/>
              </a:rPr>
              <a:t>(</a:t>
            </a:r>
            <a:r>
              <a:rPr lang="en-US" sz="1800" b="1" i="1" dirty="0">
                <a:solidFill>
                  <a:srgbClr val="FFFFFF"/>
                </a:solidFill>
                <a:latin typeface="IBM Plex Sans"/>
              </a:rPr>
              <a:t>deployment</a:t>
            </a:r>
            <a:r>
              <a:rPr lang="en-US" sz="1800" dirty="0">
                <a:solidFill>
                  <a:srgbClr val="FFFFFF"/>
                </a:solidFill>
                <a:latin typeface="IBM Plex Sans"/>
              </a:rPr>
              <a:t> agility)</a:t>
            </a: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20" name="TextBox 19">
            <a:extLst>
              <a:ext uri="{FF2B5EF4-FFF2-40B4-BE49-F238E27FC236}">
                <a16:creationId xmlns:a16="http://schemas.microsoft.com/office/drawing/2014/main" id="{97A030C0-9BF7-3942-9EA5-BC6908923287}"/>
              </a:ext>
            </a:extLst>
          </p:cNvPr>
          <p:cNvSpPr txBox="1"/>
          <p:nvPr/>
        </p:nvSpPr>
        <p:spPr>
          <a:xfrm>
            <a:off x="3612524" y="2105682"/>
            <a:ext cx="1893194"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Decentralized Ownership</a:t>
            </a:r>
          </a:p>
        </p:txBody>
      </p:sp>
      <p:sp>
        <p:nvSpPr>
          <p:cNvPr id="21" name="TextBox 20">
            <a:extLst>
              <a:ext uri="{FF2B5EF4-FFF2-40B4-BE49-F238E27FC236}">
                <a16:creationId xmlns:a16="http://schemas.microsoft.com/office/drawing/2014/main" id="{2B85C210-4777-474E-85B6-8C667A50A01F}"/>
              </a:ext>
            </a:extLst>
          </p:cNvPr>
          <p:cNvSpPr txBox="1"/>
          <p:nvPr/>
        </p:nvSpPr>
        <p:spPr>
          <a:xfrm>
            <a:off x="6662217" y="2138148"/>
            <a:ext cx="2418265" cy="923330"/>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Accelerate agility and innovation</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solidFill>
                  <a:srgbClr val="FFFFFF"/>
                </a:solidFill>
                <a:latin typeface="IBM Plex Sans"/>
              </a:rPr>
              <a:t>(</a:t>
            </a:r>
            <a:r>
              <a:rPr lang="en-US" sz="1800" b="1" i="1" dirty="0">
                <a:solidFill>
                  <a:srgbClr val="FFFFFF"/>
                </a:solidFill>
                <a:latin typeface="IBM Plex Sans"/>
              </a:rPr>
              <a:t>development</a:t>
            </a:r>
            <a:r>
              <a:rPr lang="en-US" sz="1800" dirty="0">
                <a:solidFill>
                  <a:srgbClr val="FFFFFF"/>
                </a:solidFill>
                <a:latin typeface="IBM Plex Sans"/>
              </a:rPr>
              <a:t> agility)</a:t>
            </a: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22" name="TextBox 21">
            <a:extLst>
              <a:ext uri="{FF2B5EF4-FFF2-40B4-BE49-F238E27FC236}">
                <a16:creationId xmlns:a16="http://schemas.microsoft.com/office/drawing/2014/main" id="{632D3A6F-AC07-FC4E-B6E4-0DDB64252E00}"/>
              </a:ext>
            </a:extLst>
          </p:cNvPr>
          <p:cNvSpPr txBox="1"/>
          <p:nvPr/>
        </p:nvSpPr>
        <p:spPr>
          <a:xfrm>
            <a:off x="3612524" y="3715224"/>
            <a:ext cx="1893194"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Cloud native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infrastructure</a:t>
            </a:r>
          </a:p>
        </p:txBody>
      </p:sp>
      <p:sp>
        <p:nvSpPr>
          <p:cNvPr id="23" name="TextBox 22">
            <a:extLst>
              <a:ext uri="{FF2B5EF4-FFF2-40B4-BE49-F238E27FC236}">
                <a16:creationId xmlns:a16="http://schemas.microsoft.com/office/drawing/2014/main" id="{C8DE45C9-CF7E-CE46-B404-606531F0A112}"/>
              </a:ext>
            </a:extLst>
          </p:cNvPr>
          <p:cNvSpPr txBox="1"/>
          <p:nvPr/>
        </p:nvSpPr>
        <p:spPr>
          <a:xfrm>
            <a:off x="6576104" y="3635496"/>
            <a:ext cx="2418267"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IBM Plex Sans"/>
                <a:ea typeface="+mn-ea"/>
                <a:cs typeface="+mn-cs"/>
              </a:rPr>
              <a:t>Dynamic scalability and inherent resilience</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800" dirty="0">
                <a:solidFill>
                  <a:srgbClr val="FFFFFF"/>
                </a:solidFill>
                <a:latin typeface="IBM Plex Sans"/>
              </a:rPr>
              <a:t>(</a:t>
            </a:r>
            <a:r>
              <a:rPr lang="en-US" sz="1800" b="1" i="1" dirty="0">
                <a:solidFill>
                  <a:srgbClr val="FFFFFF"/>
                </a:solidFill>
                <a:latin typeface="IBM Plex Sans"/>
              </a:rPr>
              <a:t>operational</a:t>
            </a:r>
            <a:r>
              <a:rPr lang="en-US" sz="1800" dirty="0">
                <a:solidFill>
                  <a:srgbClr val="FFFFFF"/>
                </a:solidFill>
                <a:latin typeface="IBM Plex Sans"/>
              </a:rPr>
              <a:t> agility)</a:t>
            </a:r>
            <a:endParaRPr kumimoji="0" lang="en-US" sz="18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24" name="Right Arrow 23">
            <a:extLst>
              <a:ext uri="{FF2B5EF4-FFF2-40B4-BE49-F238E27FC236}">
                <a16:creationId xmlns:a16="http://schemas.microsoft.com/office/drawing/2014/main" id="{2BFA4D7A-704D-7D48-B603-BD0E54E0DD61}"/>
              </a:ext>
            </a:extLst>
          </p:cNvPr>
          <p:cNvSpPr/>
          <p:nvPr/>
        </p:nvSpPr>
        <p:spPr>
          <a:xfrm>
            <a:off x="5996964" y="722743"/>
            <a:ext cx="579141" cy="306424"/>
          </a:xfrm>
          <a:prstGeom prst="rightArrow">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5" name="Right Arrow 24">
            <a:extLst>
              <a:ext uri="{FF2B5EF4-FFF2-40B4-BE49-F238E27FC236}">
                <a16:creationId xmlns:a16="http://schemas.microsoft.com/office/drawing/2014/main" id="{DE6E4F1A-7225-184B-89E6-0932B9550947}"/>
              </a:ext>
            </a:extLst>
          </p:cNvPr>
          <p:cNvSpPr/>
          <p:nvPr/>
        </p:nvSpPr>
        <p:spPr>
          <a:xfrm>
            <a:off x="5996963" y="2298310"/>
            <a:ext cx="579141" cy="306424"/>
          </a:xfrm>
          <a:prstGeom prst="rightArrow">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26" name="Right Arrow 25">
            <a:extLst>
              <a:ext uri="{FF2B5EF4-FFF2-40B4-BE49-F238E27FC236}">
                <a16:creationId xmlns:a16="http://schemas.microsoft.com/office/drawing/2014/main" id="{C81AA1E1-E307-1241-9524-85E4B384D816}"/>
              </a:ext>
            </a:extLst>
          </p:cNvPr>
          <p:cNvSpPr/>
          <p:nvPr/>
        </p:nvSpPr>
        <p:spPr>
          <a:xfrm>
            <a:off x="6016841" y="3920313"/>
            <a:ext cx="579141" cy="306424"/>
          </a:xfrm>
          <a:prstGeom prst="rightArrow">
            <a:avLst/>
          </a:prstGeom>
          <a:solidFill>
            <a:schemeClr val="bg2"/>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err="1">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438336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9B6B7A19-9BD6-654B-9E7A-5FCB6FF99B9F}" type="slidenum">
              <a:rPr kumimoji="0" lang="en-US" sz="900" b="0" i="0" u="none" strike="noStrike" kern="1200" cap="none" spc="0" normalizeH="0" baseline="0" noProof="0" smtClean="0">
                <a:ln>
                  <a:noFill/>
                </a:ln>
                <a:solidFill>
                  <a:srgbClr val="5AAAFA"/>
                </a:solidFill>
                <a:effectLst/>
                <a:uLnTx/>
                <a:uFillTx/>
                <a:latin typeface="Arial"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4</a:t>
            </a:fld>
            <a:endParaRPr kumimoji="0" lang="en-US" sz="900" b="0" i="0" u="none" strike="noStrike" kern="1200" cap="none" spc="0" normalizeH="0" baseline="0" noProof="0" dirty="0">
              <a:ln>
                <a:noFill/>
              </a:ln>
              <a:solidFill>
                <a:srgbClr val="5AAAFA"/>
              </a:solidFill>
              <a:effectLst/>
              <a:uLnTx/>
              <a:uFillTx/>
              <a:latin typeface="Arial" charset="0"/>
              <a:ea typeface="ＭＳ Ｐゴシック" charset="0"/>
              <a:cs typeface="Arial" charset="0"/>
            </a:endParaRPr>
          </a:p>
        </p:txBody>
      </p:sp>
      <p:sp>
        <p:nvSpPr>
          <p:cNvPr id="74" name="Title 73"/>
          <p:cNvSpPr>
            <a:spLocks noGrp="1"/>
          </p:cNvSpPr>
          <p:nvPr>
            <p:ph type="title"/>
          </p:nvPr>
        </p:nvSpPr>
        <p:spPr>
          <a:xfrm>
            <a:off x="228600" y="192025"/>
            <a:ext cx="4593657" cy="775597"/>
          </a:xfrm>
        </p:spPr>
        <p:txBody>
          <a:bodyPr/>
          <a:lstStyle/>
          <a:p>
            <a:r>
              <a:rPr lang="en-US" sz="2800" dirty="0">
                <a:solidFill>
                  <a:schemeClr val="tx1">
                    <a:lumMod val="75000"/>
                    <a:lumOff val="25000"/>
                  </a:schemeClr>
                </a:solidFill>
              </a:rPr>
              <a:t>Typical benefits sought from a move to microservices</a:t>
            </a:r>
          </a:p>
        </p:txBody>
      </p:sp>
      <p:sp>
        <p:nvSpPr>
          <p:cNvPr id="3" name="Content Placeholder 2"/>
          <p:cNvSpPr>
            <a:spLocks noGrp="1"/>
          </p:cNvSpPr>
          <p:nvPr>
            <p:ph idx="4294967295"/>
          </p:nvPr>
        </p:nvSpPr>
        <p:spPr>
          <a:xfrm>
            <a:off x="6359525" y="3337241"/>
            <a:ext cx="2555875" cy="1519238"/>
          </a:xfrm>
          <a:noFill/>
          <a:ln w="9525">
            <a:noFill/>
            <a:miter lim="800000"/>
            <a:headEnd/>
            <a:tailEnd/>
          </a:ln>
        </p:spPr>
        <p:txBody>
          <a:bodyPr vert="horz" wrap="square" lIns="91438" tIns="45719" rIns="91438" bIns="45719" numCol="1" anchor="t" anchorCtr="0" compatLnSpc="1">
            <a:prstTxWarp prst="textNoShape">
              <a:avLst/>
            </a:prstTxWarp>
            <a:noAutofit/>
          </a:bodyPr>
          <a:lstStyle/>
          <a:p>
            <a:pPr algn="ctr" defTabSz="457189" eaLnBrk="0" fontAlgn="base" hangingPunct="0">
              <a:spcBef>
                <a:spcPts val="600"/>
              </a:spcBef>
              <a:spcAft>
                <a:spcPct val="0"/>
              </a:spcAft>
              <a:buClr>
                <a:schemeClr val="accent1"/>
              </a:buClr>
              <a:buFont typeface="Arial" charset="0"/>
            </a:pPr>
            <a:r>
              <a:rPr lang="en-US" sz="1600" b="1" dirty="0">
                <a:solidFill>
                  <a:schemeClr val="tx1">
                    <a:lumMod val="75000"/>
                    <a:lumOff val="25000"/>
                  </a:schemeClr>
                </a:solidFill>
                <a:ea typeface="ＭＳ Ｐゴシック" charset="0"/>
                <a:cs typeface="+mn-cs"/>
              </a:rPr>
              <a:t>Resilience</a:t>
            </a:r>
          </a:p>
          <a:p>
            <a:pPr algn="ctr" defTabSz="457189" eaLnBrk="0" fontAlgn="base" hangingPunct="0">
              <a:spcBef>
                <a:spcPts val="600"/>
              </a:spcBef>
              <a:spcAft>
                <a:spcPct val="0"/>
              </a:spcAft>
              <a:buClr>
                <a:schemeClr val="accent1"/>
              </a:buClr>
              <a:buFont typeface="Arial" charset="0"/>
            </a:pPr>
            <a:r>
              <a:rPr lang="en-US" sz="1600" dirty="0">
                <a:solidFill>
                  <a:schemeClr val="tx1">
                    <a:lumMod val="75000"/>
                    <a:lumOff val="25000"/>
                  </a:schemeClr>
                </a:solidFill>
                <a:ea typeface="ＭＳ Ｐゴシック" charset="0"/>
                <a:cs typeface="+mn-cs"/>
              </a:rPr>
              <a:t>Minimized dependencies, discrete failover, </a:t>
            </a:r>
            <a:br>
              <a:rPr lang="en-US" sz="1600" dirty="0">
                <a:solidFill>
                  <a:schemeClr val="tx1">
                    <a:lumMod val="75000"/>
                    <a:lumOff val="25000"/>
                  </a:schemeClr>
                </a:solidFill>
                <a:ea typeface="ＭＳ Ｐゴシック" charset="0"/>
                <a:cs typeface="+mn-cs"/>
              </a:rPr>
            </a:br>
            <a:r>
              <a:rPr lang="en-US" sz="1600" dirty="0">
                <a:solidFill>
                  <a:schemeClr val="tx1">
                    <a:lumMod val="75000"/>
                    <a:lumOff val="25000"/>
                  </a:schemeClr>
                </a:solidFill>
                <a:ea typeface="ＭＳ Ｐゴシック" charset="0"/>
                <a:cs typeface="+mn-cs"/>
              </a:rPr>
              <a:t>fail fast, start fast </a:t>
            </a:r>
          </a:p>
        </p:txBody>
      </p:sp>
      <p:sp>
        <p:nvSpPr>
          <p:cNvPr id="56" name="Content Placeholder 2"/>
          <p:cNvSpPr txBox="1">
            <a:spLocks/>
          </p:cNvSpPr>
          <p:nvPr/>
        </p:nvSpPr>
        <p:spPr bwMode="auto">
          <a:xfrm>
            <a:off x="506507" y="3337241"/>
            <a:ext cx="2617339" cy="151889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noAutofit/>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600" b="1" dirty="0">
                <a:solidFill>
                  <a:schemeClr val="tx1">
                    <a:lumMod val="75000"/>
                    <a:lumOff val="25000"/>
                  </a:schemeClr>
                </a:solidFill>
              </a:rPr>
              <a:t>Agility</a:t>
            </a:r>
          </a:p>
          <a:p>
            <a:pPr marL="0" indent="0" algn="ctr">
              <a:buFont typeface="Arial" charset="0"/>
              <a:buNone/>
            </a:pPr>
            <a:r>
              <a:rPr lang="en-US" sz="1600" dirty="0">
                <a:solidFill>
                  <a:schemeClr val="tx1">
                    <a:lumMod val="75000"/>
                    <a:lumOff val="25000"/>
                  </a:schemeClr>
                </a:solidFill>
              </a:rPr>
              <a:t>Faster iteration cycles, bounded contexts, autonomous teams</a:t>
            </a:r>
          </a:p>
        </p:txBody>
      </p:sp>
      <p:sp>
        <p:nvSpPr>
          <p:cNvPr id="57" name="Content Placeholder 2"/>
          <p:cNvSpPr txBox="1">
            <a:spLocks/>
          </p:cNvSpPr>
          <p:nvPr/>
        </p:nvSpPr>
        <p:spPr bwMode="auto">
          <a:xfrm>
            <a:off x="3498932" y="3337582"/>
            <a:ext cx="2393868" cy="1518897"/>
          </a:xfrm>
          <a:prstGeom prst="rect">
            <a:avLst/>
          </a:prstGeom>
          <a:noFill/>
          <a:ln w="9525">
            <a:noFill/>
            <a:miter lim="800000"/>
            <a:headEnd/>
            <a:tailEnd/>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Lst>
        </p:spPr>
        <p:txBody>
          <a:bodyPr vert="horz" wrap="square" lIns="91438" tIns="45719" rIns="91438" bIns="45719" numCol="1" anchor="t" anchorCtr="0" compatLnSpc="1">
            <a:prstTxWarp prst="textNoShape">
              <a:avLst/>
            </a:prstTxWarp>
            <a:noAutofit/>
          </a:bodyPr>
          <a:lstStyle>
            <a:lvl1pPr marL="180971" indent="-180971" algn="l" defTabSz="457189" rtl="0" eaLnBrk="0" fontAlgn="base" hangingPunct="0">
              <a:spcBef>
                <a:spcPts val="600"/>
              </a:spcBef>
              <a:spcAft>
                <a:spcPct val="0"/>
              </a:spcAft>
              <a:buClr>
                <a:schemeClr val="accent1"/>
              </a:buClr>
              <a:buFont typeface="Arial" charset="0"/>
              <a:buChar char="•"/>
              <a:defRPr sz="2000" kern="1200">
                <a:solidFill>
                  <a:srgbClr val="777677"/>
                </a:solidFill>
                <a:latin typeface="+mn-lt"/>
                <a:ea typeface="ＭＳ Ｐゴシック" charset="0"/>
                <a:cs typeface="+mn-cs"/>
              </a:defRPr>
            </a:lvl1pPr>
            <a:lvl2pPr marL="420677" indent="-180971" algn="l" defTabSz="457189" rtl="0" eaLnBrk="0" fontAlgn="base" hangingPunct="0">
              <a:spcBef>
                <a:spcPts val="600"/>
              </a:spcBef>
              <a:spcAft>
                <a:spcPct val="0"/>
              </a:spcAft>
              <a:buFont typeface="Arial" charset="0"/>
              <a:buChar char="–"/>
              <a:defRPr kern="1200">
                <a:solidFill>
                  <a:srgbClr val="777677"/>
                </a:solidFill>
                <a:latin typeface="+mn-lt"/>
                <a:ea typeface="ＭＳ Ｐゴシック" charset="0"/>
                <a:cs typeface="+mn-cs"/>
              </a:defRPr>
            </a:lvl2pPr>
            <a:lvl3pPr marL="593711" indent="-173034" algn="l" defTabSz="457189" rtl="0" eaLnBrk="0" fontAlgn="base" hangingPunct="0">
              <a:spcBef>
                <a:spcPts val="600"/>
              </a:spcBef>
              <a:spcAft>
                <a:spcPct val="0"/>
              </a:spcAft>
              <a:buFont typeface="Arial" charset="0"/>
              <a:buChar char="•"/>
              <a:defRPr sz="1600" kern="1200">
                <a:solidFill>
                  <a:schemeClr val="accent2"/>
                </a:solidFill>
                <a:latin typeface="+mn-lt"/>
                <a:ea typeface="ＭＳ Ｐゴシック" charset="0"/>
                <a:cs typeface="+mn-cs"/>
              </a:defRPr>
            </a:lvl3pPr>
            <a:lvl4pPr marL="893741" indent="-30003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4pPr>
            <a:lvl5pPr marL="1074711" indent="-180971" algn="l" defTabSz="457189" rtl="0" eaLnBrk="0" fontAlgn="base" hangingPunct="0">
              <a:spcBef>
                <a:spcPts val="600"/>
              </a:spcBef>
              <a:spcAft>
                <a:spcPct val="0"/>
              </a:spcAft>
              <a:buFont typeface="Arial" charset="0"/>
              <a:buChar char="»"/>
              <a:defRPr sz="1400" kern="1200">
                <a:solidFill>
                  <a:schemeClr val="accent2"/>
                </a:solidFill>
                <a:latin typeface="+mn-lt"/>
                <a:ea typeface="ＭＳ Ｐゴシック" charset="0"/>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charset="0"/>
              <a:buNone/>
            </a:pPr>
            <a:r>
              <a:rPr lang="en-US" sz="1600" b="1" dirty="0">
                <a:solidFill>
                  <a:schemeClr val="tx1">
                    <a:lumMod val="75000"/>
                    <a:lumOff val="25000"/>
                  </a:schemeClr>
                </a:solidFill>
              </a:rPr>
              <a:t>Scalability </a:t>
            </a:r>
          </a:p>
          <a:p>
            <a:pPr marL="0" indent="0" algn="ctr">
              <a:buFont typeface="Arial" charset="0"/>
              <a:buNone/>
            </a:pPr>
            <a:r>
              <a:rPr lang="en-US" sz="1600" dirty="0">
                <a:solidFill>
                  <a:schemeClr val="tx1">
                    <a:lumMod val="75000"/>
                    <a:lumOff val="25000"/>
                  </a:schemeClr>
                </a:solidFill>
              </a:rPr>
              <a:t>Elastic scalability, workload orchestration, cloud infrastructure</a:t>
            </a:r>
          </a:p>
        </p:txBody>
      </p:sp>
      <p:sp>
        <p:nvSpPr>
          <p:cNvPr id="61" name="Rounded Rectangle 60"/>
          <p:cNvSpPr/>
          <p:nvPr/>
        </p:nvSpPr>
        <p:spPr>
          <a:xfrm>
            <a:off x="1815176" y="1741868"/>
            <a:ext cx="1881965" cy="1075918"/>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1400" b="1" dirty="0">
                <a:solidFill>
                  <a:schemeClr val="bg2"/>
                </a:solidFill>
                <a:effectLst>
                  <a:glow rad="63500">
                    <a:schemeClr val="tx1">
                      <a:alpha val="69000"/>
                    </a:schemeClr>
                  </a:glow>
                </a:effectLst>
              </a:rPr>
              <a:t>Monolithic </a:t>
            </a:r>
          </a:p>
          <a:p>
            <a:pPr algn="ctr" defTabSz="457189" eaLnBrk="0" fontAlgn="base" hangingPunct="0">
              <a:spcBef>
                <a:spcPct val="0"/>
              </a:spcBef>
              <a:spcAft>
                <a:spcPct val="0"/>
              </a:spcAft>
            </a:pPr>
            <a:r>
              <a:rPr lang="en-GB" sz="1400" b="1" dirty="0">
                <a:solidFill>
                  <a:schemeClr val="bg2"/>
                </a:solidFill>
                <a:effectLst>
                  <a:glow rad="63500">
                    <a:schemeClr val="tx1">
                      <a:alpha val="69000"/>
                    </a:schemeClr>
                  </a:glow>
                </a:effectLst>
              </a:rPr>
              <a:t>Application</a:t>
            </a:r>
            <a:endParaRPr lang="en-GB" sz="800" b="1" dirty="0">
              <a:solidFill>
                <a:schemeClr val="bg2"/>
              </a:solidFill>
              <a:effectLst>
                <a:glow rad="63500">
                  <a:schemeClr val="tx1">
                    <a:alpha val="69000"/>
                  </a:schemeClr>
                </a:glow>
              </a:effectLst>
            </a:endParaRPr>
          </a:p>
        </p:txBody>
      </p:sp>
      <p:sp>
        <p:nvSpPr>
          <p:cNvPr id="62" name="Rounded Rectangle 61"/>
          <p:cNvSpPr/>
          <p:nvPr/>
        </p:nvSpPr>
        <p:spPr>
          <a:xfrm>
            <a:off x="5600830" y="2144264"/>
            <a:ext cx="572647" cy="255975"/>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800" dirty="0">
                <a:solidFill>
                  <a:schemeClr val="bg2"/>
                </a:solidFill>
              </a:rPr>
              <a:t>µService</a:t>
            </a:r>
          </a:p>
        </p:txBody>
      </p:sp>
      <p:sp>
        <p:nvSpPr>
          <p:cNvPr id="63" name="Rounded Rectangle 62"/>
          <p:cNvSpPr/>
          <p:nvPr/>
        </p:nvSpPr>
        <p:spPr>
          <a:xfrm>
            <a:off x="6849282" y="1831740"/>
            <a:ext cx="572647" cy="245762"/>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800" dirty="0">
                <a:solidFill>
                  <a:schemeClr val="bg2"/>
                </a:solidFill>
              </a:rPr>
              <a:t>µService</a:t>
            </a:r>
          </a:p>
        </p:txBody>
      </p:sp>
      <p:sp>
        <p:nvSpPr>
          <p:cNvPr id="64" name="Rounded Rectangle 63"/>
          <p:cNvSpPr/>
          <p:nvPr/>
        </p:nvSpPr>
        <p:spPr>
          <a:xfrm>
            <a:off x="6223419" y="1838494"/>
            <a:ext cx="572647" cy="255975"/>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800" dirty="0">
                <a:solidFill>
                  <a:schemeClr val="bg2"/>
                </a:solidFill>
              </a:rPr>
              <a:t>µService</a:t>
            </a:r>
          </a:p>
        </p:txBody>
      </p:sp>
      <p:sp>
        <p:nvSpPr>
          <p:cNvPr id="65" name="Rounded Rectangle 64"/>
          <p:cNvSpPr/>
          <p:nvPr/>
        </p:nvSpPr>
        <p:spPr>
          <a:xfrm>
            <a:off x="6223419" y="2142459"/>
            <a:ext cx="572647" cy="245762"/>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800" dirty="0">
                <a:solidFill>
                  <a:schemeClr val="bg2"/>
                </a:solidFill>
              </a:rPr>
              <a:t>µService</a:t>
            </a:r>
          </a:p>
        </p:txBody>
      </p:sp>
      <p:sp>
        <p:nvSpPr>
          <p:cNvPr id="66" name="Rounded Rectangle 65"/>
          <p:cNvSpPr/>
          <p:nvPr/>
        </p:nvSpPr>
        <p:spPr>
          <a:xfrm>
            <a:off x="6846008" y="2142459"/>
            <a:ext cx="572647" cy="245762"/>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800" dirty="0">
                <a:solidFill>
                  <a:schemeClr val="bg2"/>
                </a:solidFill>
              </a:rPr>
              <a:t>µService</a:t>
            </a:r>
          </a:p>
        </p:txBody>
      </p:sp>
      <p:sp>
        <p:nvSpPr>
          <p:cNvPr id="67" name="Rounded Rectangle 66"/>
          <p:cNvSpPr/>
          <p:nvPr/>
        </p:nvSpPr>
        <p:spPr>
          <a:xfrm>
            <a:off x="5596950" y="2455068"/>
            <a:ext cx="572647" cy="256265"/>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800" dirty="0">
                <a:solidFill>
                  <a:schemeClr val="bg2"/>
                </a:solidFill>
              </a:rPr>
              <a:t>µService</a:t>
            </a:r>
          </a:p>
        </p:txBody>
      </p:sp>
      <p:sp>
        <p:nvSpPr>
          <p:cNvPr id="69" name="Rounded Rectangle 68"/>
          <p:cNvSpPr/>
          <p:nvPr/>
        </p:nvSpPr>
        <p:spPr>
          <a:xfrm>
            <a:off x="6845402" y="2455241"/>
            <a:ext cx="572647" cy="245762"/>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800" dirty="0">
                <a:solidFill>
                  <a:schemeClr val="bg2"/>
                </a:solidFill>
              </a:rPr>
              <a:t>µService</a:t>
            </a:r>
          </a:p>
        </p:txBody>
      </p:sp>
      <p:sp>
        <p:nvSpPr>
          <p:cNvPr id="70" name="Rounded Rectangle 69"/>
          <p:cNvSpPr/>
          <p:nvPr/>
        </p:nvSpPr>
        <p:spPr>
          <a:xfrm>
            <a:off x="6219539" y="2461995"/>
            <a:ext cx="572647" cy="255975"/>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800" dirty="0">
                <a:solidFill>
                  <a:schemeClr val="bg2"/>
                </a:solidFill>
              </a:rPr>
              <a:t>µService</a:t>
            </a:r>
          </a:p>
        </p:txBody>
      </p:sp>
      <p:sp>
        <p:nvSpPr>
          <p:cNvPr id="73" name="Rounded Rectangle 72"/>
          <p:cNvSpPr/>
          <p:nvPr/>
        </p:nvSpPr>
        <p:spPr>
          <a:xfrm>
            <a:off x="5596949" y="1834221"/>
            <a:ext cx="572647" cy="255975"/>
          </a:xfrm>
          <a:prstGeom prst="roundRect">
            <a:avLst>
              <a:gd name="adj" fmla="val 3080"/>
            </a:avLst>
          </a:prstGeom>
        </p:spPr>
        <p:style>
          <a:lnRef idx="1">
            <a:schemeClr val="accent1"/>
          </a:lnRef>
          <a:fillRef idx="2">
            <a:schemeClr val="accent1"/>
          </a:fillRef>
          <a:effectRef idx="1">
            <a:schemeClr val="accent1"/>
          </a:effectRef>
          <a:fontRef idx="minor">
            <a:schemeClr val="dk1"/>
          </a:fontRef>
        </p:style>
        <p:txBody>
          <a:bodyPr lIns="0" tIns="0" rIns="0" bIns="0" rtlCol="0" anchor="ctr" anchorCtr="1"/>
          <a:lstStyle/>
          <a:p>
            <a:pPr algn="ctr" defTabSz="457189" eaLnBrk="0" fontAlgn="base" hangingPunct="0">
              <a:spcBef>
                <a:spcPct val="0"/>
              </a:spcBef>
              <a:spcAft>
                <a:spcPct val="0"/>
              </a:spcAft>
            </a:pPr>
            <a:r>
              <a:rPr lang="en-GB" sz="800" dirty="0">
                <a:solidFill>
                  <a:schemeClr val="bg2"/>
                </a:solidFill>
              </a:rPr>
              <a:t>µService</a:t>
            </a:r>
          </a:p>
        </p:txBody>
      </p:sp>
      <p:sp>
        <p:nvSpPr>
          <p:cNvPr id="59" name="Rounded Rectangle 58"/>
          <p:cNvSpPr/>
          <p:nvPr/>
        </p:nvSpPr>
        <p:spPr>
          <a:xfrm>
            <a:off x="5512062" y="1741868"/>
            <a:ext cx="2004103" cy="1075918"/>
          </a:xfrm>
          <a:prstGeom prst="roundRect">
            <a:avLst>
              <a:gd name="adj" fmla="val 5202"/>
            </a:avLst>
          </a:prstGeom>
          <a:solidFill>
            <a:schemeClr val="bg2">
              <a:lumMod val="85000"/>
              <a:alpha val="49000"/>
            </a:schemeClr>
          </a:solidFill>
          <a:ln>
            <a:prstDash val="dash"/>
          </a:ln>
        </p:spPr>
        <p:style>
          <a:lnRef idx="1">
            <a:schemeClr val="dk1"/>
          </a:lnRef>
          <a:fillRef idx="2">
            <a:schemeClr val="dk1"/>
          </a:fillRef>
          <a:effectRef idx="1">
            <a:schemeClr val="dk1"/>
          </a:effectRef>
          <a:fontRef idx="minor">
            <a:schemeClr val="dk1"/>
          </a:fontRef>
        </p:style>
        <p:txBody>
          <a:bodyPr rtlCol="0" anchor="ctr"/>
          <a:lstStyle/>
          <a:p>
            <a:pPr algn="ctr" defTabSz="457189" eaLnBrk="0" fontAlgn="base" hangingPunct="0">
              <a:spcBef>
                <a:spcPct val="0"/>
              </a:spcBef>
              <a:spcAft>
                <a:spcPct val="0"/>
              </a:spcAft>
            </a:pPr>
            <a:r>
              <a:rPr lang="en-US" sz="1400" b="1" dirty="0">
                <a:solidFill>
                  <a:schemeClr val="bg2"/>
                </a:solidFill>
                <a:effectLst>
                  <a:glow rad="63500">
                    <a:schemeClr val="tx1">
                      <a:alpha val="69000"/>
                    </a:schemeClr>
                  </a:glow>
                </a:effectLst>
              </a:rPr>
              <a:t>Microservice Application</a:t>
            </a:r>
          </a:p>
        </p:txBody>
      </p:sp>
      <p:sp>
        <p:nvSpPr>
          <p:cNvPr id="55" name="Right Arrow 54"/>
          <p:cNvSpPr/>
          <p:nvPr/>
        </p:nvSpPr>
        <p:spPr>
          <a:xfrm>
            <a:off x="4265816" y="2090196"/>
            <a:ext cx="843280" cy="371799"/>
          </a:xfrm>
          <a:prstGeom prst="rightArrow">
            <a:avLst/>
          </a:prstGeom>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dirty="0" err="1">
              <a:solidFill>
                <a:schemeClr val="bg2"/>
              </a:solidFill>
              <a:latin typeface="Arial"/>
              <a:cs typeface="Arial"/>
            </a:endParaRPr>
          </a:p>
        </p:txBody>
      </p:sp>
      <p:grpSp>
        <p:nvGrpSpPr>
          <p:cNvPr id="25" name="Group 24">
            <a:extLst>
              <a:ext uri="{FF2B5EF4-FFF2-40B4-BE49-F238E27FC236}">
                <a16:creationId xmlns:a16="http://schemas.microsoft.com/office/drawing/2014/main" id="{A66E01A8-2F15-FA41-87B1-3874B2D358D8}"/>
              </a:ext>
            </a:extLst>
          </p:cNvPr>
          <p:cNvGrpSpPr/>
          <p:nvPr/>
        </p:nvGrpSpPr>
        <p:grpSpPr>
          <a:xfrm>
            <a:off x="6790114" y="21140"/>
            <a:ext cx="2353886" cy="1122561"/>
            <a:chOff x="2116335" y="1372"/>
            <a:chExt cx="1863328" cy="1211163"/>
          </a:xfrm>
        </p:grpSpPr>
        <p:sp>
          <p:nvSpPr>
            <p:cNvPr id="26" name="Rounded Rectangle 25">
              <a:extLst>
                <a:ext uri="{FF2B5EF4-FFF2-40B4-BE49-F238E27FC236}">
                  <a16:creationId xmlns:a16="http://schemas.microsoft.com/office/drawing/2014/main" id="{AE6B62C3-A077-A94E-90DA-84B318AB979D}"/>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6BC2CC54-40F7-C642-A4F1-584CDABFC70E}"/>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lvl="0" indent="0" algn="ctr" defTabSz="844550">
                <a:lnSpc>
                  <a:spcPct val="90000"/>
                </a:lnSpc>
                <a:spcBef>
                  <a:spcPct val="0"/>
                </a:spcBef>
                <a:spcAft>
                  <a:spcPct val="35000"/>
                </a:spcAft>
                <a:buNone/>
              </a:pPr>
              <a:r>
                <a:rPr lang="en-US" sz="1200" i="1" kern="1200" dirty="0">
                  <a:solidFill>
                    <a:schemeClr val="bg2"/>
                  </a:solidFill>
                </a:rPr>
                <a:t>Architecture &amp; design</a:t>
              </a:r>
            </a:p>
          </p:txBody>
        </p:sp>
      </p:grpSp>
      <p:sp>
        <p:nvSpPr>
          <p:cNvPr id="28" name="TextBox 27">
            <a:extLst>
              <a:ext uri="{FF2B5EF4-FFF2-40B4-BE49-F238E27FC236}">
                <a16:creationId xmlns:a16="http://schemas.microsoft.com/office/drawing/2014/main" id="{24AD1A5B-30BC-A447-B54F-B771AE3514A5}"/>
              </a:ext>
            </a:extLst>
          </p:cNvPr>
          <p:cNvSpPr txBox="1"/>
          <p:nvPr/>
        </p:nvSpPr>
        <p:spPr>
          <a:xfrm>
            <a:off x="7016752" y="99521"/>
            <a:ext cx="1893194" cy="646331"/>
          </a:xfrm>
          <a:prstGeom prst="rect">
            <a:avLst/>
          </a:prstGeom>
          <a:noFill/>
        </p:spPr>
        <p:txBody>
          <a:bodyPr wrap="square" rtlCol="0">
            <a:spAutoFit/>
          </a:bodyPr>
          <a:lstStyle/>
          <a:p>
            <a:pPr algn="ctr"/>
            <a:r>
              <a:rPr lang="en-US" sz="1800" dirty="0">
                <a:solidFill>
                  <a:schemeClr val="bg2"/>
                </a:solidFill>
              </a:rPr>
              <a:t>Fine grained deployment</a:t>
            </a:r>
          </a:p>
        </p:txBody>
      </p:sp>
    </p:spTree>
    <p:extLst>
      <p:ext uri="{BB962C8B-B14F-4D97-AF65-F5344CB8AC3E}">
        <p14:creationId xmlns:p14="http://schemas.microsoft.com/office/powerpoint/2010/main" val="187399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500"/>
                                        <p:tgtEl>
                                          <p:spTgt spid="6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500"/>
                                        <p:tgtEl>
                                          <p:spTgt spid="6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9" grpId="0" animBg="1"/>
      <p:bldP spid="70" grpId="0" animBg="1"/>
      <p:bldP spid="7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4DFAA35-1BB5-4686-A8F5-A415EFBA7293}"/>
              </a:ext>
            </a:extLst>
          </p:cNvPr>
          <p:cNvSpPr/>
          <p:nvPr/>
        </p:nvSpPr>
        <p:spPr>
          <a:xfrm>
            <a:off x="768928" y="2752082"/>
            <a:ext cx="3293918" cy="506249"/>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60" name="TextBox 59">
            <a:extLst>
              <a:ext uri="{FF2B5EF4-FFF2-40B4-BE49-F238E27FC236}">
                <a16:creationId xmlns:a16="http://schemas.microsoft.com/office/drawing/2014/main" id="{C14638C5-B839-403A-A4BD-D587A904E947}"/>
              </a:ext>
            </a:extLst>
          </p:cNvPr>
          <p:cNvSpPr txBox="1"/>
          <p:nvPr/>
        </p:nvSpPr>
        <p:spPr>
          <a:xfrm>
            <a:off x="760936" y="3423943"/>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4" name="Title 3"/>
          <p:cNvSpPr>
            <a:spLocks noGrp="1"/>
          </p:cNvSpPr>
          <p:nvPr>
            <p:ph type="title"/>
          </p:nvPr>
        </p:nvSpPr>
        <p:spPr>
          <a:xfrm>
            <a:off x="77926" y="11612"/>
            <a:ext cx="6525878" cy="1266437"/>
          </a:xfrm>
        </p:spPr>
        <p:txBody>
          <a:bodyPr anchor="ctr"/>
          <a:lstStyle/>
          <a:p>
            <a:r>
              <a:rPr lang="en-US" sz="2800" b="0" dirty="0">
                <a:latin typeface="+mn-lt"/>
              </a:rPr>
              <a:t>Application Integration perspective</a:t>
            </a:r>
          </a:p>
        </p:txBody>
      </p:sp>
      <p:sp>
        <p:nvSpPr>
          <p:cNvPr id="2" name="Slide Number Placeholder 1"/>
          <p:cNvSpPr>
            <a:spLocks noGrp="1"/>
          </p:cNvSpPr>
          <p:nvPr>
            <p:ph type="sldNum" sz="quarter" idx="10"/>
          </p:nvPr>
        </p:nvSpPr>
        <p:spPr/>
        <p:txBody>
          <a:bodyPr/>
          <a:lstStyle/>
          <a:p>
            <a:pPr defTabSz="685783"/>
            <a:fld id="{D0BE6F14-FF48-0F4F-A8AA-2E3F25371E4A}" type="slidenum">
              <a:rPr lang="en-US">
                <a:solidFill>
                  <a:srgbClr val="000000"/>
                </a:solidFill>
                <a:latin typeface="IBM Plex Sans"/>
              </a:rPr>
              <a:pPr defTabSz="685783"/>
              <a:t>5</a:t>
            </a:fld>
            <a:endParaRPr lang="en-US">
              <a:solidFill>
                <a:srgbClr val="000000"/>
              </a:solidFill>
              <a:latin typeface="IBM Plex Sans"/>
            </a:endParaRPr>
          </a:p>
        </p:txBody>
      </p:sp>
      <p:sp>
        <p:nvSpPr>
          <p:cNvPr id="31" name="TextBox 30">
            <a:extLst>
              <a:ext uri="{FF2B5EF4-FFF2-40B4-BE49-F238E27FC236}">
                <a16:creationId xmlns:a16="http://schemas.microsoft.com/office/drawing/2014/main" id="{C14638C5-B839-403A-A4BD-D587A904E947}"/>
              </a:ext>
            </a:extLst>
          </p:cNvPr>
          <p:cNvSpPr txBox="1"/>
          <p:nvPr/>
        </p:nvSpPr>
        <p:spPr>
          <a:xfrm>
            <a:off x="768928" y="2785936"/>
            <a:ext cx="3293918" cy="430887"/>
          </a:xfrm>
          <a:prstGeom prst="rect">
            <a:avLst/>
          </a:prstGeom>
          <a:noFill/>
          <a:ln>
            <a:noFill/>
          </a:ln>
        </p:spPr>
        <p:txBody>
          <a:bodyPr wrap="square" rtlCol="0">
            <a:spAutoFit/>
          </a:bodyPr>
          <a:lstStyle>
            <a:defPPr>
              <a:defRPr lang="en-US"/>
            </a:defPPr>
            <a:lvl1pPr lvl="0" algn="ctr">
              <a:defRPr sz="1200" b="1" kern="0"/>
            </a:lvl1pPr>
          </a:lstStyle>
          <a:p>
            <a:pPr defTabSz="685783"/>
            <a:r>
              <a:rPr lang="en-US" sz="1100" dirty="0">
                <a:solidFill>
                  <a:srgbClr val="FFFFFF"/>
                </a:solidFill>
                <a:latin typeface="IBM Plex Sans"/>
              </a:rPr>
              <a:t>Traditional application integration</a:t>
            </a:r>
          </a:p>
          <a:p>
            <a:pPr defTabSz="685783"/>
            <a:r>
              <a:rPr lang="en-US" sz="1100" dirty="0">
                <a:solidFill>
                  <a:srgbClr val="FFFFFF"/>
                </a:solidFill>
                <a:latin typeface="IBM Plex Sans"/>
              </a:rPr>
              <a:t>(centrally provisioned and administered silo)</a:t>
            </a:r>
          </a:p>
        </p:txBody>
      </p:sp>
      <p:sp>
        <p:nvSpPr>
          <p:cNvPr id="61" name="TextBox 60">
            <a:extLst>
              <a:ext uri="{FF2B5EF4-FFF2-40B4-BE49-F238E27FC236}">
                <a16:creationId xmlns:a16="http://schemas.microsoft.com/office/drawing/2014/main" id="{C14638C5-B839-403A-A4BD-D587A904E947}"/>
              </a:ext>
            </a:extLst>
          </p:cNvPr>
          <p:cNvSpPr txBox="1"/>
          <p:nvPr/>
        </p:nvSpPr>
        <p:spPr>
          <a:xfrm>
            <a:off x="1931935" y="3425606"/>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67" name="TextBox 66">
            <a:extLst>
              <a:ext uri="{FF2B5EF4-FFF2-40B4-BE49-F238E27FC236}">
                <a16:creationId xmlns:a16="http://schemas.microsoft.com/office/drawing/2014/main" id="{C14638C5-B839-403A-A4BD-D587A904E947}"/>
              </a:ext>
            </a:extLst>
          </p:cNvPr>
          <p:cNvSpPr txBox="1"/>
          <p:nvPr/>
        </p:nvSpPr>
        <p:spPr>
          <a:xfrm>
            <a:off x="3125956" y="3423943"/>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68" name="TextBox 67">
            <a:extLst>
              <a:ext uri="{FF2B5EF4-FFF2-40B4-BE49-F238E27FC236}">
                <a16:creationId xmlns:a16="http://schemas.microsoft.com/office/drawing/2014/main" id="{C14638C5-B839-403A-A4BD-D587A904E947}"/>
              </a:ext>
            </a:extLst>
          </p:cNvPr>
          <p:cNvSpPr txBox="1"/>
          <p:nvPr/>
        </p:nvSpPr>
        <p:spPr>
          <a:xfrm>
            <a:off x="760936" y="1832126"/>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69" name="TextBox 68">
            <a:extLst>
              <a:ext uri="{FF2B5EF4-FFF2-40B4-BE49-F238E27FC236}">
                <a16:creationId xmlns:a16="http://schemas.microsoft.com/office/drawing/2014/main" id="{C14638C5-B839-403A-A4BD-D587A904E947}"/>
              </a:ext>
            </a:extLst>
          </p:cNvPr>
          <p:cNvSpPr txBox="1"/>
          <p:nvPr/>
        </p:nvSpPr>
        <p:spPr>
          <a:xfrm>
            <a:off x="1931935" y="1833789"/>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0" name="TextBox 69">
            <a:extLst>
              <a:ext uri="{FF2B5EF4-FFF2-40B4-BE49-F238E27FC236}">
                <a16:creationId xmlns:a16="http://schemas.microsoft.com/office/drawing/2014/main" id="{C14638C5-B839-403A-A4BD-D587A904E947}"/>
              </a:ext>
            </a:extLst>
          </p:cNvPr>
          <p:cNvSpPr txBox="1"/>
          <p:nvPr/>
        </p:nvSpPr>
        <p:spPr>
          <a:xfrm>
            <a:off x="3125956" y="1832126"/>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2" name="TextBox 71">
            <a:extLst>
              <a:ext uri="{FF2B5EF4-FFF2-40B4-BE49-F238E27FC236}">
                <a16:creationId xmlns:a16="http://schemas.microsoft.com/office/drawing/2014/main" id="{C14638C5-B839-403A-A4BD-D587A904E947}"/>
              </a:ext>
            </a:extLst>
          </p:cNvPr>
          <p:cNvSpPr txBox="1"/>
          <p:nvPr/>
        </p:nvSpPr>
        <p:spPr>
          <a:xfrm>
            <a:off x="5262436" y="3423943"/>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3" name="TextBox 72">
            <a:extLst>
              <a:ext uri="{FF2B5EF4-FFF2-40B4-BE49-F238E27FC236}">
                <a16:creationId xmlns:a16="http://schemas.microsoft.com/office/drawing/2014/main" id="{C14638C5-B839-403A-A4BD-D587A904E947}"/>
              </a:ext>
            </a:extLst>
          </p:cNvPr>
          <p:cNvSpPr txBox="1"/>
          <p:nvPr/>
        </p:nvSpPr>
        <p:spPr>
          <a:xfrm>
            <a:off x="6392499" y="3425606"/>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4" name="TextBox 73">
            <a:extLst>
              <a:ext uri="{FF2B5EF4-FFF2-40B4-BE49-F238E27FC236}">
                <a16:creationId xmlns:a16="http://schemas.microsoft.com/office/drawing/2014/main" id="{C14638C5-B839-403A-A4BD-D587A904E947}"/>
              </a:ext>
            </a:extLst>
          </p:cNvPr>
          <p:cNvSpPr txBox="1"/>
          <p:nvPr/>
        </p:nvSpPr>
        <p:spPr>
          <a:xfrm>
            <a:off x="7518808" y="3423943"/>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5" name="TextBox 74">
            <a:extLst>
              <a:ext uri="{FF2B5EF4-FFF2-40B4-BE49-F238E27FC236}">
                <a16:creationId xmlns:a16="http://schemas.microsoft.com/office/drawing/2014/main" id="{C14638C5-B839-403A-A4BD-D587A904E947}"/>
              </a:ext>
            </a:extLst>
          </p:cNvPr>
          <p:cNvSpPr txBox="1"/>
          <p:nvPr/>
        </p:nvSpPr>
        <p:spPr>
          <a:xfrm>
            <a:off x="5262436" y="1832126"/>
            <a:ext cx="929651" cy="751017"/>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6" name="TextBox 75">
            <a:extLst>
              <a:ext uri="{FF2B5EF4-FFF2-40B4-BE49-F238E27FC236}">
                <a16:creationId xmlns:a16="http://schemas.microsoft.com/office/drawing/2014/main" id="{C14638C5-B839-403A-A4BD-D587A904E947}"/>
              </a:ext>
            </a:extLst>
          </p:cNvPr>
          <p:cNvSpPr txBox="1"/>
          <p:nvPr/>
        </p:nvSpPr>
        <p:spPr>
          <a:xfrm>
            <a:off x="6392499" y="1833789"/>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7" name="TextBox 76">
            <a:extLst>
              <a:ext uri="{FF2B5EF4-FFF2-40B4-BE49-F238E27FC236}">
                <a16:creationId xmlns:a16="http://schemas.microsoft.com/office/drawing/2014/main" id="{C14638C5-B839-403A-A4BD-D587A904E947}"/>
              </a:ext>
            </a:extLst>
          </p:cNvPr>
          <p:cNvSpPr txBox="1"/>
          <p:nvPr/>
        </p:nvSpPr>
        <p:spPr>
          <a:xfrm>
            <a:off x="7518808" y="1832126"/>
            <a:ext cx="929651" cy="752681"/>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1" name="Rectangle 70">
            <a:extLst>
              <a:ext uri="{FF2B5EF4-FFF2-40B4-BE49-F238E27FC236}">
                <a16:creationId xmlns:a16="http://schemas.microsoft.com/office/drawing/2014/main" id="{C4DFAA35-1BB5-4686-A8F5-A415EFBA7293}"/>
              </a:ext>
            </a:extLst>
          </p:cNvPr>
          <p:cNvSpPr/>
          <p:nvPr/>
        </p:nvSpPr>
        <p:spPr>
          <a:xfrm>
            <a:off x="5290895" y="2387363"/>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78" name="Rectangle 77">
            <a:extLst>
              <a:ext uri="{FF2B5EF4-FFF2-40B4-BE49-F238E27FC236}">
                <a16:creationId xmlns:a16="http://schemas.microsoft.com/office/drawing/2014/main" id="{C4DFAA35-1BB5-4686-A8F5-A415EFBA7293}"/>
              </a:ext>
            </a:extLst>
          </p:cNvPr>
          <p:cNvSpPr/>
          <p:nvPr/>
        </p:nvSpPr>
        <p:spPr>
          <a:xfrm>
            <a:off x="5513790" y="2387363"/>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79" name="Rectangle 78">
            <a:extLst>
              <a:ext uri="{FF2B5EF4-FFF2-40B4-BE49-F238E27FC236}">
                <a16:creationId xmlns:a16="http://schemas.microsoft.com/office/drawing/2014/main" id="{C4DFAA35-1BB5-4686-A8F5-A415EFBA7293}"/>
              </a:ext>
            </a:extLst>
          </p:cNvPr>
          <p:cNvSpPr/>
          <p:nvPr/>
        </p:nvSpPr>
        <p:spPr>
          <a:xfrm>
            <a:off x="5736684" y="2387363"/>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0" name="Rectangle 79">
            <a:extLst>
              <a:ext uri="{FF2B5EF4-FFF2-40B4-BE49-F238E27FC236}">
                <a16:creationId xmlns:a16="http://schemas.microsoft.com/office/drawing/2014/main" id="{C4DFAA35-1BB5-4686-A8F5-A415EFBA7293}"/>
              </a:ext>
            </a:extLst>
          </p:cNvPr>
          <p:cNvSpPr/>
          <p:nvPr/>
        </p:nvSpPr>
        <p:spPr>
          <a:xfrm>
            <a:off x="5959580" y="2387363"/>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5" name="Rectangle 84">
            <a:extLst>
              <a:ext uri="{FF2B5EF4-FFF2-40B4-BE49-F238E27FC236}">
                <a16:creationId xmlns:a16="http://schemas.microsoft.com/office/drawing/2014/main" id="{C4DFAA35-1BB5-4686-A8F5-A415EFBA7293}"/>
              </a:ext>
            </a:extLst>
          </p:cNvPr>
          <p:cNvSpPr/>
          <p:nvPr/>
        </p:nvSpPr>
        <p:spPr>
          <a:xfrm>
            <a:off x="6418509"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6" name="Rectangle 85">
            <a:extLst>
              <a:ext uri="{FF2B5EF4-FFF2-40B4-BE49-F238E27FC236}">
                <a16:creationId xmlns:a16="http://schemas.microsoft.com/office/drawing/2014/main" id="{C4DFAA35-1BB5-4686-A8F5-A415EFBA7293}"/>
              </a:ext>
            </a:extLst>
          </p:cNvPr>
          <p:cNvSpPr/>
          <p:nvPr/>
        </p:nvSpPr>
        <p:spPr>
          <a:xfrm>
            <a:off x="6641403"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7" name="Rectangle 86">
            <a:extLst>
              <a:ext uri="{FF2B5EF4-FFF2-40B4-BE49-F238E27FC236}">
                <a16:creationId xmlns:a16="http://schemas.microsoft.com/office/drawing/2014/main" id="{C4DFAA35-1BB5-4686-A8F5-A415EFBA7293}"/>
              </a:ext>
            </a:extLst>
          </p:cNvPr>
          <p:cNvSpPr/>
          <p:nvPr/>
        </p:nvSpPr>
        <p:spPr>
          <a:xfrm>
            <a:off x="6864299"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8" name="Rectangle 87">
            <a:extLst>
              <a:ext uri="{FF2B5EF4-FFF2-40B4-BE49-F238E27FC236}">
                <a16:creationId xmlns:a16="http://schemas.microsoft.com/office/drawing/2014/main" id="{C4DFAA35-1BB5-4686-A8F5-A415EFBA7293}"/>
              </a:ext>
            </a:extLst>
          </p:cNvPr>
          <p:cNvSpPr/>
          <p:nvPr/>
        </p:nvSpPr>
        <p:spPr>
          <a:xfrm>
            <a:off x="7087194"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9" name="Rectangle 88">
            <a:extLst>
              <a:ext uri="{FF2B5EF4-FFF2-40B4-BE49-F238E27FC236}">
                <a16:creationId xmlns:a16="http://schemas.microsoft.com/office/drawing/2014/main" id="{C4DFAA35-1BB5-4686-A8F5-A415EFBA7293}"/>
              </a:ext>
            </a:extLst>
          </p:cNvPr>
          <p:cNvSpPr/>
          <p:nvPr/>
        </p:nvSpPr>
        <p:spPr>
          <a:xfrm>
            <a:off x="7549178"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90" name="Rectangle 89">
            <a:extLst>
              <a:ext uri="{FF2B5EF4-FFF2-40B4-BE49-F238E27FC236}">
                <a16:creationId xmlns:a16="http://schemas.microsoft.com/office/drawing/2014/main" id="{C4DFAA35-1BB5-4686-A8F5-A415EFBA7293}"/>
              </a:ext>
            </a:extLst>
          </p:cNvPr>
          <p:cNvSpPr/>
          <p:nvPr/>
        </p:nvSpPr>
        <p:spPr>
          <a:xfrm>
            <a:off x="7772073"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91" name="Rectangle 90">
            <a:extLst>
              <a:ext uri="{FF2B5EF4-FFF2-40B4-BE49-F238E27FC236}">
                <a16:creationId xmlns:a16="http://schemas.microsoft.com/office/drawing/2014/main" id="{C4DFAA35-1BB5-4686-A8F5-A415EFBA7293}"/>
              </a:ext>
            </a:extLst>
          </p:cNvPr>
          <p:cNvSpPr/>
          <p:nvPr/>
        </p:nvSpPr>
        <p:spPr>
          <a:xfrm>
            <a:off x="7994967"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92" name="Rectangle 91">
            <a:extLst>
              <a:ext uri="{FF2B5EF4-FFF2-40B4-BE49-F238E27FC236}">
                <a16:creationId xmlns:a16="http://schemas.microsoft.com/office/drawing/2014/main" id="{C4DFAA35-1BB5-4686-A8F5-A415EFBA7293}"/>
              </a:ext>
            </a:extLst>
          </p:cNvPr>
          <p:cNvSpPr/>
          <p:nvPr/>
        </p:nvSpPr>
        <p:spPr>
          <a:xfrm>
            <a:off x="8217863"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5" name="Rectangle 104">
            <a:extLst>
              <a:ext uri="{FF2B5EF4-FFF2-40B4-BE49-F238E27FC236}">
                <a16:creationId xmlns:a16="http://schemas.microsoft.com/office/drawing/2014/main" id="{C4DFAA35-1BB5-4686-A8F5-A415EFBA7293}"/>
              </a:ext>
            </a:extLst>
          </p:cNvPr>
          <p:cNvSpPr/>
          <p:nvPr/>
        </p:nvSpPr>
        <p:spPr>
          <a:xfrm>
            <a:off x="5310093" y="348191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6" name="Rectangle 105">
            <a:extLst>
              <a:ext uri="{FF2B5EF4-FFF2-40B4-BE49-F238E27FC236}">
                <a16:creationId xmlns:a16="http://schemas.microsoft.com/office/drawing/2014/main" id="{C4DFAA35-1BB5-4686-A8F5-A415EFBA7293}"/>
              </a:ext>
            </a:extLst>
          </p:cNvPr>
          <p:cNvSpPr/>
          <p:nvPr/>
        </p:nvSpPr>
        <p:spPr>
          <a:xfrm>
            <a:off x="5532987" y="348191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7" name="Rectangle 106">
            <a:extLst>
              <a:ext uri="{FF2B5EF4-FFF2-40B4-BE49-F238E27FC236}">
                <a16:creationId xmlns:a16="http://schemas.microsoft.com/office/drawing/2014/main" id="{C4DFAA35-1BB5-4686-A8F5-A415EFBA7293}"/>
              </a:ext>
            </a:extLst>
          </p:cNvPr>
          <p:cNvSpPr/>
          <p:nvPr/>
        </p:nvSpPr>
        <p:spPr>
          <a:xfrm>
            <a:off x="5755883" y="348191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8" name="Rectangle 107">
            <a:extLst>
              <a:ext uri="{FF2B5EF4-FFF2-40B4-BE49-F238E27FC236}">
                <a16:creationId xmlns:a16="http://schemas.microsoft.com/office/drawing/2014/main" id="{C4DFAA35-1BB5-4686-A8F5-A415EFBA7293}"/>
              </a:ext>
            </a:extLst>
          </p:cNvPr>
          <p:cNvSpPr/>
          <p:nvPr/>
        </p:nvSpPr>
        <p:spPr>
          <a:xfrm>
            <a:off x="5978778" y="348191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9" name="Rectangle 108">
            <a:extLst>
              <a:ext uri="{FF2B5EF4-FFF2-40B4-BE49-F238E27FC236}">
                <a16:creationId xmlns:a16="http://schemas.microsoft.com/office/drawing/2014/main" id="{C4DFAA35-1BB5-4686-A8F5-A415EFBA7293}"/>
              </a:ext>
            </a:extLst>
          </p:cNvPr>
          <p:cNvSpPr/>
          <p:nvPr/>
        </p:nvSpPr>
        <p:spPr>
          <a:xfrm>
            <a:off x="6437706"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0" name="Rectangle 109">
            <a:extLst>
              <a:ext uri="{FF2B5EF4-FFF2-40B4-BE49-F238E27FC236}">
                <a16:creationId xmlns:a16="http://schemas.microsoft.com/office/drawing/2014/main" id="{C4DFAA35-1BB5-4686-A8F5-A415EFBA7293}"/>
              </a:ext>
            </a:extLst>
          </p:cNvPr>
          <p:cNvSpPr/>
          <p:nvPr/>
        </p:nvSpPr>
        <p:spPr>
          <a:xfrm>
            <a:off x="6660602"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1" name="Rectangle 110">
            <a:extLst>
              <a:ext uri="{FF2B5EF4-FFF2-40B4-BE49-F238E27FC236}">
                <a16:creationId xmlns:a16="http://schemas.microsoft.com/office/drawing/2014/main" id="{C4DFAA35-1BB5-4686-A8F5-A415EFBA7293}"/>
              </a:ext>
            </a:extLst>
          </p:cNvPr>
          <p:cNvSpPr/>
          <p:nvPr/>
        </p:nvSpPr>
        <p:spPr>
          <a:xfrm>
            <a:off x="6883497"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2" name="Rectangle 111">
            <a:extLst>
              <a:ext uri="{FF2B5EF4-FFF2-40B4-BE49-F238E27FC236}">
                <a16:creationId xmlns:a16="http://schemas.microsoft.com/office/drawing/2014/main" id="{C4DFAA35-1BB5-4686-A8F5-A415EFBA7293}"/>
              </a:ext>
            </a:extLst>
          </p:cNvPr>
          <p:cNvSpPr/>
          <p:nvPr/>
        </p:nvSpPr>
        <p:spPr>
          <a:xfrm>
            <a:off x="7106391"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3" name="Rectangle 112">
            <a:extLst>
              <a:ext uri="{FF2B5EF4-FFF2-40B4-BE49-F238E27FC236}">
                <a16:creationId xmlns:a16="http://schemas.microsoft.com/office/drawing/2014/main" id="{C4DFAA35-1BB5-4686-A8F5-A415EFBA7293}"/>
              </a:ext>
            </a:extLst>
          </p:cNvPr>
          <p:cNvSpPr/>
          <p:nvPr/>
        </p:nvSpPr>
        <p:spPr>
          <a:xfrm>
            <a:off x="7568376"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4" name="Rectangle 113">
            <a:extLst>
              <a:ext uri="{FF2B5EF4-FFF2-40B4-BE49-F238E27FC236}">
                <a16:creationId xmlns:a16="http://schemas.microsoft.com/office/drawing/2014/main" id="{C4DFAA35-1BB5-4686-A8F5-A415EFBA7293}"/>
              </a:ext>
            </a:extLst>
          </p:cNvPr>
          <p:cNvSpPr/>
          <p:nvPr/>
        </p:nvSpPr>
        <p:spPr>
          <a:xfrm>
            <a:off x="7791270"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5" name="Rectangle 114">
            <a:extLst>
              <a:ext uri="{FF2B5EF4-FFF2-40B4-BE49-F238E27FC236}">
                <a16:creationId xmlns:a16="http://schemas.microsoft.com/office/drawing/2014/main" id="{C4DFAA35-1BB5-4686-A8F5-A415EFBA7293}"/>
              </a:ext>
            </a:extLst>
          </p:cNvPr>
          <p:cNvSpPr/>
          <p:nvPr/>
        </p:nvSpPr>
        <p:spPr>
          <a:xfrm>
            <a:off x="8014166"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6" name="Rectangle 115">
            <a:extLst>
              <a:ext uri="{FF2B5EF4-FFF2-40B4-BE49-F238E27FC236}">
                <a16:creationId xmlns:a16="http://schemas.microsoft.com/office/drawing/2014/main" id="{C4DFAA35-1BB5-4686-A8F5-A415EFBA7293}"/>
              </a:ext>
            </a:extLst>
          </p:cNvPr>
          <p:cNvSpPr/>
          <p:nvPr/>
        </p:nvSpPr>
        <p:spPr>
          <a:xfrm>
            <a:off x="8237061"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7" name="TextBox 116">
            <a:extLst>
              <a:ext uri="{FF2B5EF4-FFF2-40B4-BE49-F238E27FC236}">
                <a16:creationId xmlns:a16="http://schemas.microsoft.com/office/drawing/2014/main" id="{C14638C5-B839-403A-A4BD-D587A904E947}"/>
              </a:ext>
            </a:extLst>
          </p:cNvPr>
          <p:cNvSpPr txBox="1"/>
          <p:nvPr/>
        </p:nvSpPr>
        <p:spPr>
          <a:xfrm>
            <a:off x="5402479" y="2754353"/>
            <a:ext cx="2923638" cy="600164"/>
          </a:xfrm>
          <a:prstGeom prst="rect">
            <a:avLst/>
          </a:prstGeom>
          <a:noFill/>
          <a:ln>
            <a:noFill/>
          </a:ln>
        </p:spPr>
        <p:txBody>
          <a:bodyPr wrap="square" rtlCol="0">
            <a:spAutoFit/>
          </a:bodyPr>
          <a:lstStyle>
            <a:defPPr>
              <a:defRPr lang="en-US"/>
            </a:defPPr>
            <a:lvl1pPr lvl="0" algn="ctr">
              <a:defRPr sz="1200" b="1" kern="0"/>
            </a:lvl1pPr>
          </a:lstStyle>
          <a:p>
            <a:pPr defTabSz="685783"/>
            <a:r>
              <a:rPr lang="en-US" sz="1100" dirty="0">
                <a:solidFill>
                  <a:srgbClr val="000E5E"/>
                </a:solidFill>
                <a:latin typeface="IBM Plex Sans"/>
              </a:rPr>
              <a:t>Isolated integration deployment, </a:t>
            </a:r>
          </a:p>
          <a:p>
            <a:pPr defTabSz="685783"/>
            <a:r>
              <a:rPr lang="en-US" sz="1100" dirty="0">
                <a:solidFill>
                  <a:srgbClr val="000E5E"/>
                </a:solidFill>
                <a:latin typeface="IBM Plex Sans"/>
              </a:rPr>
              <a:t>application ownership, </a:t>
            </a:r>
          </a:p>
          <a:p>
            <a:pPr defTabSz="685783"/>
            <a:r>
              <a:rPr lang="en-US" sz="1100" dirty="0">
                <a:solidFill>
                  <a:srgbClr val="000E5E"/>
                </a:solidFill>
                <a:latin typeface="IBM Plex Sans"/>
              </a:rPr>
              <a:t>cloud-ready implementation</a:t>
            </a:r>
          </a:p>
        </p:txBody>
      </p:sp>
      <p:sp>
        <p:nvSpPr>
          <p:cNvPr id="3" name="Right Arrow 2"/>
          <p:cNvSpPr/>
          <p:nvPr/>
        </p:nvSpPr>
        <p:spPr>
          <a:xfrm>
            <a:off x="4324621" y="2370938"/>
            <a:ext cx="767973" cy="1258998"/>
          </a:xfrm>
          <a:prstGeom prst="rightArrow">
            <a:avLst/>
          </a:prstGeom>
          <a:solidFill>
            <a:srgbClr val="68A5FF"/>
          </a:solidFill>
          <a:ln>
            <a:solidFill>
              <a:schemeClr val="accent1"/>
            </a:solidFill>
          </a:ln>
        </p:spPr>
        <p:txBody>
          <a:bodyPr wrap="square" lIns="0" tIns="0" rIns="0" bIns="0" rtlCol="0" anchor="ctr">
            <a:noAutofit/>
          </a:bodyPr>
          <a:lstStyle/>
          <a:p>
            <a:pPr algn="ctr" defTabSz="685783"/>
            <a:endParaRPr lang="en-US" sz="1200" dirty="0" err="1">
              <a:solidFill>
                <a:srgbClr val="FFFFFF"/>
              </a:solidFill>
              <a:latin typeface="Arial"/>
              <a:cs typeface="Arial"/>
            </a:endParaRPr>
          </a:p>
        </p:txBody>
      </p:sp>
    </p:spTree>
    <p:extLst>
      <p:ext uri="{BB962C8B-B14F-4D97-AF65-F5344CB8AC3E}">
        <p14:creationId xmlns:p14="http://schemas.microsoft.com/office/powerpoint/2010/main" val="277108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4DFAA35-1BB5-4686-A8F5-A415EFBA7293}"/>
              </a:ext>
            </a:extLst>
          </p:cNvPr>
          <p:cNvSpPr/>
          <p:nvPr/>
        </p:nvSpPr>
        <p:spPr>
          <a:xfrm>
            <a:off x="1434196" y="2762762"/>
            <a:ext cx="2324188" cy="378839"/>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4" name="Title 3"/>
          <p:cNvSpPr>
            <a:spLocks noGrp="1"/>
          </p:cNvSpPr>
          <p:nvPr>
            <p:ph type="title"/>
          </p:nvPr>
        </p:nvSpPr>
        <p:spPr>
          <a:xfrm>
            <a:off x="77926" y="11613"/>
            <a:ext cx="6525878" cy="1103510"/>
          </a:xfrm>
        </p:spPr>
        <p:txBody>
          <a:bodyPr anchor="ctr"/>
          <a:lstStyle/>
          <a:p>
            <a:r>
              <a:rPr lang="en-US" sz="2800" b="0" dirty="0">
                <a:solidFill>
                  <a:schemeClr val="tx1">
                    <a:lumMod val="75000"/>
                    <a:lumOff val="25000"/>
                  </a:schemeClr>
                </a:solidFill>
              </a:rPr>
              <a:t>Organizational decentralization </a:t>
            </a:r>
            <a:br>
              <a:rPr lang="en-US" sz="2800" b="0" dirty="0">
                <a:solidFill>
                  <a:schemeClr val="tx1">
                    <a:lumMod val="75000"/>
                    <a:lumOff val="25000"/>
                  </a:schemeClr>
                </a:solidFill>
              </a:rPr>
            </a:br>
            <a:r>
              <a:rPr lang="en-US" sz="2800" b="0" dirty="0">
                <a:solidFill>
                  <a:schemeClr val="tx1">
                    <a:lumMod val="75000"/>
                    <a:lumOff val="25000"/>
                  </a:schemeClr>
                </a:solidFill>
              </a:rPr>
              <a:t>from an integration perspective</a:t>
            </a:r>
            <a:endParaRPr lang="en-US" sz="2800" b="0" dirty="0">
              <a:solidFill>
                <a:schemeClr val="tx1">
                  <a:lumMod val="75000"/>
                  <a:lumOff val="25000"/>
                </a:schemeClr>
              </a:solidFill>
              <a:latin typeface="+mn-lt"/>
            </a:endParaRPr>
          </a:p>
        </p:txBody>
      </p:sp>
      <p:sp>
        <p:nvSpPr>
          <p:cNvPr id="2" name="Slide Number Placeholder 1"/>
          <p:cNvSpPr>
            <a:spLocks noGrp="1"/>
          </p:cNvSpPr>
          <p:nvPr>
            <p:ph type="sldNum" sz="quarter" idx="10"/>
          </p:nvPr>
        </p:nvSpPr>
        <p:spPr/>
        <p:txBody>
          <a:bodyPr/>
          <a:lstStyle/>
          <a:p>
            <a:pPr defTabSz="685783"/>
            <a:fld id="{D0BE6F14-FF48-0F4F-A8AA-2E3F25371E4A}" type="slidenum">
              <a:rPr lang="en-US">
                <a:solidFill>
                  <a:srgbClr val="000000"/>
                </a:solidFill>
                <a:latin typeface="IBM Plex Sans"/>
              </a:rPr>
              <a:pPr defTabSz="685783"/>
              <a:t>6</a:t>
            </a:fld>
            <a:endParaRPr lang="en-US">
              <a:solidFill>
                <a:srgbClr val="000000"/>
              </a:solidFill>
              <a:latin typeface="IBM Plex Sans"/>
            </a:endParaRPr>
          </a:p>
        </p:txBody>
      </p:sp>
      <p:sp>
        <p:nvSpPr>
          <p:cNvPr id="68" name="TextBox 67">
            <a:extLst>
              <a:ext uri="{FF2B5EF4-FFF2-40B4-BE49-F238E27FC236}">
                <a16:creationId xmlns:a16="http://schemas.microsoft.com/office/drawing/2014/main" id="{C14638C5-B839-403A-A4BD-D587A904E947}"/>
              </a:ext>
            </a:extLst>
          </p:cNvPr>
          <p:cNvSpPr txBox="1"/>
          <p:nvPr/>
        </p:nvSpPr>
        <p:spPr>
          <a:xfrm>
            <a:off x="1430554" y="1535175"/>
            <a:ext cx="655962" cy="563250"/>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69" name="TextBox 68">
            <a:extLst>
              <a:ext uri="{FF2B5EF4-FFF2-40B4-BE49-F238E27FC236}">
                <a16:creationId xmlns:a16="http://schemas.microsoft.com/office/drawing/2014/main" id="{C14638C5-B839-403A-A4BD-D587A904E947}"/>
              </a:ext>
            </a:extLst>
          </p:cNvPr>
          <p:cNvSpPr txBox="1"/>
          <p:nvPr/>
        </p:nvSpPr>
        <p:spPr>
          <a:xfrm>
            <a:off x="2270815" y="1536838"/>
            <a:ext cx="655962" cy="563250"/>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0" name="TextBox 69">
            <a:extLst>
              <a:ext uri="{FF2B5EF4-FFF2-40B4-BE49-F238E27FC236}">
                <a16:creationId xmlns:a16="http://schemas.microsoft.com/office/drawing/2014/main" id="{C14638C5-B839-403A-A4BD-D587A904E947}"/>
              </a:ext>
            </a:extLst>
          </p:cNvPr>
          <p:cNvSpPr txBox="1"/>
          <p:nvPr/>
        </p:nvSpPr>
        <p:spPr>
          <a:xfrm>
            <a:off x="3095183" y="1535175"/>
            <a:ext cx="655962" cy="563250"/>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2" name="TextBox 71">
            <a:extLst>
              <a:ext uri="{FF2B5EF4-FFF2-40B4-BE49-F238E27FC236}">
                <a16:creationId xmlns:a16="http://schemas.microsoft.com/office/drawing/2014/main" id="{C14638C5-B839-403A-A4BD-D587A904E947}"/>
              </a:ext>
            </a:extLst>
          </p:cNvPr>
          <p:cNvSpPr txBox="1"/>
          <p:nvPr/>
        </p:nvSpPr>
        <p:spPr>
          <a:xfrm>
            <a:off x="5262436" y="3686326"/>
            <a:ext cx="929651" cy="49029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3" name="TextBox 72">
            <a:extLst>
              <a:ext uri="{FF2B5EF4-FFF2-40B4-BE49-F238E27FC236}">
                <a16:creationId xmlns:a16="http://schemas.microsoft.com/office/drawing/2014/main" id="{C14638C5-B839-403A-A4BD-D587A904E947}"/>
              </a:ext>
            </a:extLst>
          </p:cNvPr>
          <p:cNvSpPr txBox="1"/>
          <p:nvPr/>
        </p:nvSpPr>
        <p:spPr>
          <a:xfrm>
            <a:off x="6392499" y="3687989"/>
            <a:ext cx="929651" cy="49029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4" name="TextBox 73">
            <a:extLst>
              <a:ext uri="{FF2B5EF4-FFF2-40B4-BE49-F238E27FC236}">
                <a16:creationId xmlns:a16="http://schemas.microsoft.com/office/drawing/2014/main" id="{C14638C5-B839-403A-A4BD-D587A904E947}"/>
              </a:ext>
            </a:extLst>
          </p:cNvPr>
          <p:cNvSpPr txBox="1"/>
          <p:nvPr/>
        </p:nvSpPr>
        <p:spPr>
          <a:xfrm>
            <a:off x="7518808" y="3686326"/>
            <a:ext cx="929651" cy="49029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5" name="TextBox 74">
            <a:extLst>
              <a:ext uri="{FF2B5EF4-FFF2-40B4-BE49-F238E27FC236}">
                <a16:creationId xmlns:a16="http://schemas.microsoft.com/office/drawing/2014/main" id="{C14638C5-B839-403A-A4BD-D587A904E947}"/>
              </a:ext>
            </a:extLst>
          </p:cNvPr>
          <p:cNvSpPr txBox="1"/>
          <p:nvPr/>
        </p:nvSpPr>
        <p:spPr>
          <a:xfrm>
            <a:off x="5262436" y="1832126"/>
            <a:ext cx="929651" cy="496087"/>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6" name="TextBox 75">
            <a:extLst>
              <a:ext uri="{FF2B5EF4-FFF2-40B4-BE49-F238E27FC236}">
                <a16:creationId xmlns:a16="http://schemas.microsoft.com/office/drawing/2014/main" id="{C14638C5-B839-403A-A4BD-D587A904E947}"/>
              </a:ext>
            </a:extLst>
          </p:cNvPr>
          <p:cNvSpPr txBox="1"/>
          <p:nvPr/>
        </p:nvSpPr>
        <p:spPr>
          <a:xfrm>
            <a:off x="6392499" y="1833790"/>
            <a:ext cx="929651" cy="497186"/>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71" name="Rectangle 70">
            <a:extLst>
              <a:ext uri="{FF2B5EF4-FFF2-40B4-BE49-F238E27FC236}">
                <a16:creationId xmlns:a16="http://schemas.microsoft.com/office/drawing/2014/main" id="{C4DFAA35-1BB5-4686-A8F5-A415EFBA7293}"/>
              </a:ext>
            </a:extLst>
          </p:cNvPr>
          <p:cNvSpPr/>
          <p:nvPr/>
        </p:nvSpPr>
        <p:spPr>
          <a:xfrm>
            <a:off x="5290895" y="2387363"/>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78" name="Rectangle 77">
            <a:extLst>
              <a:ext uri="{FF2B5EF4-FFF2-40B4-BE49-F238E27FC236}">
                <a16:creationId xmlns:a16="http://schemas.microsoft.com/office/drawing/2014/main" id="{C4DFAA35-1BB5-4686-A8F5-A415EFBA7293}"/>
              </a:ext>
            </a:extLst>
          </p:cNvPr>
          <p:cNvSpPr/>
          <p:nvPr/>
        </p:nvSpPr>
        <p:spPr>
          <a:xfrm>
            <a:off x="5513790" y="2387363"/>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79" name="Rectangle 78">
            <a:extLst>
              <a:ext uri="{FF2B5EF4-FFF2-40B4-BE49-F238E27FC236}">
                <a16:creationId xmlns:a16="http://schemas.microsoft.com/office/drawing/2014/main" id="{C4DFAA35-1BB5-4686-A8F5-A415EFBA7293}"/>
              </a:ext>
            </a:extLst>
          </p:cNvPr>
          <p:cNvSpPr/>
          <p:nvPr/>
        </p:nvSpPr>
        <p:spPr>
          <a:xfrm>
            <a:off x="5736684" y="2387363"/>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0" name="Rectangle 79">
            <a:extLst>
              <a:ext uri="{FF2B5EF4-FFF2-40B4-BE49-F238E27FC236}">
                <a16:creationId xmlns:a16="http://schemas.microsoft.com/office/drawing/2014/main" id="{C4DFAA35-1BB5-4686-A8F5-A415EFBA7293}"/>
              </a:ext>
            </a:extLst>
          </p:cNvPr>
          <p:cNvSpPr/>
          <p:nvPr/>
        </p:nvSpPr>
        <p:spPr>
          <a:xfrm>
            <a:off x="5959580" y="2387363"/>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5" name="Rectangle 84">
            <a:extLst>
              <a:ext uri="{FF2B5EF4-FFF2-40B4-BE49-F238E27FC236}">
                <a16:creationId xmlns:a16="http://schemas.microsoft.com/office/drawing/2014/main" id="{C4DFAA35-1BB5-4686-A8F5-A415EFBA7293}"/>
              </a:ext>
            </a:extLst>
          </p:cNvPr>
          <p:cNvSpPr/>
          <p:nvPr/>
        </p:nvSpPr>
        <p:spPr>
          <a:xfrm>
            <a:off x="6418509"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6" name="Rectangle 85">
            <a:extLst>
              <a:ext uri="{FF2B5EF4-FFF2-40B4-BE49-F238E27FC236}">
                <a16:creationId xmlns:a16="http://schemas.microsoft.com/office/drawing/2014/main" id="{C4DFAA35-1BB5-4686-A8F5-A415EFBA7293}"/>
              </a:ext>
            </a:extLst>
          </p:cNvPr>
          <p:cNvSpPr/>
          <p:nvPr/>
        </p:nvSpPr>
        <p:spPr>
          <a:xfrm>
            <a:off x="6641403"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7" name="Rectangle 86">
            <a:extLst>
              <a:ext uri="{FF2B5EF4-FFF2-40B4-BE49-F238E27FC236}">
                <a16:creationId xmlns:a16="http://schemas.microsoft.com/office/drawing/2014/main" id="{C4DFAA35-1BB5-4686-A8F5-A415EFBA7293}"/>
              </a:ext>
            </a:extLst>
          </p:cNvPr>
          <p:cNvSpPr/>
          <p:nvPr/>
        </p:nvSpPr>
        <p:spPr>
          <a:xfrm>
            <a:off x="6864299"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88" name="Rectangle 87">
            <a:extLst>
              <a:ext uri="{FF2B5EF4-FFF2-40B4-BE49-F238E27FC236}">
                <a16:creationId xmlns:a16="http://schemas.microsoft.com/office/drawing/2014/main" id="{C4DFAA35-1BB5-4686-A8F5-A415EFBA7293}"/>
              </a:ext>
            </a:extLst>
          </p:cNvPr>
          <p:cNvSpPr/>
          <p:nvPr/>
        </p:nvSpPr>
        <p:spPr>
          <a:xfrm>
            <a:off x="7087194" y="238902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5" name="Rectangle 104">
            <a:extLst>
              <a:ext uri="{FF2B5EF4-FFF2-40B4-BE49-F238E27FC236}">
                <a16:creationId xmlns:a16="http://schemas.microsoft.com/office/drawing/2014/main" id="{C4DFAA35-1BB5-4686-A8F5-A415EFBA7293}"/>
              </a:ext>
            </a:extLst>
          </p:cNvPr>
          <p:cNvSpPr/>
          <p:nvPr/>
        </p:nvSpPr>
        <p:spPr>
          <a:xfrm>
            <a:off x="5310093" y="348191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6" name="Rectangle 105">
            <a:extLst>
              <a:ext uri="{FF2B5EF4-FFF2-40B4-BE49-F238E27FC236}">
                <a16:creationId xmlns:a16="http://schemas.microsoft.com/office/drawing/2014/main" id="{C4DFAA35-1BB5-4686-A8F5-A415EFBA7293}"/>
              </a:ext>
            </a:extLst>
          </p:cNvPr>
          <p:cNvSpPr/>
          <p:nvPr/>
        </p:nvSpPr>
        <p:spPr>
          <a:xfrm>
            <a:off x="5532987" y="348191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7" name="Rectangle 106">
            <a:extLst>
              <a:ext uri="{FF2B5EF4-FFF2-40B4-BE49-F238E27FC236}">
                <a16:creationId xmlns:a16="http://schemas.microsoft.com/office/drawing/2014/main" id="{C4DFAA35-1BB5-4686-A8F5-A415EFBA7293}"/>
              </a:ext>
            </a:extLst>
          </p:cNvPr>
          <p:cNvSpPr/>
          <p:nvPr/>
        </p:nvSpPr>
        <p:spPr>
          <a:xfrm>
            <a:off x="5755883" y="348191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8" name="Rectangle 107">
            <a:extLst>
              <a:ext uri="{FF2B5EF4-FFF2-40B4-BE49-F238E27FC236}">
                <a16:creationId xmlns:a16="http://schemas.microsoft.com/office/drawing/2014/main" id="{C4DFAA35-1BB5-4686-A8F5-A415EFBA7293}"/>
              </a:ext>
            </a:extLst>
          </p:cNvPr>
          <p:cNvSpPr/>
          <p:nvPr/>
        </p:nvSpPr>
        <p:spPr>
          <a:xfrm>
            <a:off x="5978778" y="3481918"/>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09" name="Rectangle 108">
            <a:extLst>
              <a:ext uri="{FF2B5EF4-FFF2-40B4-BE49-F238E27FC236}">
                <a16:creationId xmlns:a16="http://schemas.microsoft.com/office/drawing/2014/main" id="{C4DFAA35-1BB5-4686-A8F5-A415EFBA7293}"/>
              </a:ext>
            </a:extLst>
          </p:cNvPr>
          <p:cNvSpPr/>
          <p:nvPr/>
        </p:nvSpPr>
        <p:spPr>
          <a:xfrm>
            <a:off x="6437706"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0" name="Rectangle 109">
            <a:extLst>
              <a:ext uri="{FF2B5EF4-FFF2-40B4-BE49-F238E27FC236}">
                <a16:creationId xmlns:a16="http://schemas.microsoft.com/office/drawing/2014/main" id="{C4DFAA35-1BB5-4686-A8F5-A415EFBA7293}"/>
              </a:ext>
            </a:extLst>
          </p:cNvPr>
          <p:cNvSpPr/>
          <p:nvPr/>
        </p:nvSpPr>
        <p:spPr>
          <a:xfrm>
            <a:off x="6660602"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1" name="Rectangle 110">
            <a:extLst>
              <a:ext uri="{FF2B5EF4-FFF2-40B4-BE49-F238E27FC236}">
                <a16:creationId xmlns:a16="http://schemas.microsoft.com/office/drawing/2014/main" id="{C4DFAA35-1BB5-4686-A8F5-A415EFBA7293}"/>
              </a:ext>
            </a:extLst>
          </p:cNvPr>
          <p:cNvSpPr/>
          <p:nvPr/>
        </p:nvSpPr>
        <p:spPr>
          <a:xfrm>
            <a:off x="6883497"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2" name="Rectangle 111">
            <a:extLst>
              <a:ext uri="{FF2B5EF4-FFF2-40B4-BE49-F238E27FC236}">
                <a16:creationId xmlns:a16="http://schemas.microsoft.com/office/drawing/2014/main" id="{C4DFAA35-1BB5-4686-A8F5-A415EFBA7293}"/>
              </a:ext>
            </a:extLst>
          </p:cNvPr>
          <p:cNvSpPr/>
          <p:nvPr/>
        </p:nvSpPr>
        <p:spPr>
          <a:xfrm>
            <a:off x="7106391"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3" name="Rectangle 112">
            <a:extLst>
              <a:ext uri="{FF2B5EF4-FFF2-40B4-BE49-F238E27FC236}">
                <a16:creationId xmlns:a16="http://schemas.microsoft.com/office/drawing/2014/main" id="{C4DFAA35-1BB5-4686-A8F5-A415EFBA7293}"/>
              </a:ext>
            </a:extLst>
          </p:cNvPr>
          <p:cNvSpPr/>
          <p:nvPr/>
        </p:nvSpPr>
        <p:spPr>
          <a:xfrm>
            <a:off x="7568376"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4" name="Rectangle 113">
            <a:extLst>
              <a:ext uri="{FF2B5EF4-FFF2-40B4-BE49-F238E27FC236}">
                <a16:creationId xmlns:a16="http://schemas.microsoft.com/office/drawing/2014/main" id="{C4DFAA35-1BB5-4686-A8F5-A415EFBA7293}"/>
              </a:ext>
            </a:extLst>
          </p:cNvPr>
          <p:cNvSpPr/>
          <p:nvPr/>
        </p:nvSpPr>
        <p:spPr>
          <a:xfrm>
            <a:off x="7791270"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5" name="Rectangle 114">
            <a:extLst>
              <a:ext uri="{FF2B5EF4-FFF2-40B4-BE49-F238E27FC236}">
                <a16:creationId xmlns:a16="http://schemas.microsoft.com/office/drawing/2014/main" id="{C4DFAA35-1BB5-4686-A8F5-A415EFBA7293}"/>
              </a:ext>
            </a:extLst>
          </p:cNvPr>
          <p:cNvSpPr/>
          <p:nvPr/>
        </p:nvSpPr>
        <p:spPr>
          <a:xfrm>
            <a:off x="8014166"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16" name="Rectangle 115">
            <a:extLst>
              <a:ext uri="{FF2B5EF4-FFF2-40B4-BE49-F238E27FC236}">
                <a16:creationId xmlns:a16="http://schemas.microsoft.com/office/drawing/2014/main" id="{C4DFAA35-1BB5-4686-A8F5-A415EFBA7293}"/>
              </a:ext>
            </a:extLst>
          </p:cNvPr>
          <p:cNvSpPr/>
          <p:nvPr/>
        </p:nvSpPr>
        <p:spPr>
          <a:xfrm>
            <a:off x="8237061" y="3483581"/>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3" name="Right Arrow 2"/>
          <p:cNvSpPr/>
          <p:nvPr/>
        </p:nvSpPr>
        <p:spPr>
          <a:xfrm>
            <a:off x="4133350" y="2296097"/>
            <a:ext cx="767973" cy="1258998"/>
          </a:xfrm>
          <a:prstGeom prst="rightArrow">
            <a:avLst/>
          </a:prstGeom>
          <a:solidFill>
            <a:srgbClr val="68A5FF"/>
          </a:solidFill>
          <a:ln>
            <a:solidFill>
              <a:schemeClr val="accent1"/>
            </a:solidFill>
          </a:ln>
        </p:spPr>
        <p:txBody>
          <a:bodyPr wrap="square" lIns="0" tIns="0" rIns="0" bIns="0" rtlCol="0" anchor="ctr">
            <a:noAutofit/>
          </a:bodyPr>
          <a:lstStyle/>
          <a:p>
            <a:pPr algn="ctr" defTabSz="685783"/>
            <a:endParaRPr lang="en-US" sz="1200" dirty="0" err="1">
              <a:solidFill>
                <a:srgbClr val="FFFFFF"/>
              </a:solidFill>
              <a:latin typeface="Arial"/>
              <a:cs typeface="Arial"/>
            </a:endParaRPr>
          </a:p>
        </p:txBody>
      </p:sp>
      <p:sp>
        <p:nvSpPr>
          <p:cNvPr id="63" name="Text Box 9">
            <a:extLst>
              <a:ext uri="{FF2B5EF4-FFF2-40B4-BE49-F238E27FC236}">
                <a16:creationId xmlns:a16="http://schemas.microsoft.com/office/drawing/2014/main" id="{4D12379E-9454-E24F-83D6-492650B40232}"/>
              </a:ext>
            </a:extLst>
          </p:cNvPr>
          <p:cNvSpPr txBox="1">
            <a:spLocks noChangeArrowheads="1"/>
          </p:cNvSpPr>
          <p:nvPr/>
        </p:nvSpPr>
        <p:spPr bwMode="auto">
          <a:xfrm>
            <a:off x="1879896" y="2810550"/>
            <a:ext cx="1323547" cy="263147"/>
          </a:xfrm>
          <a:prstGeom prst="rect">
            <a:avLst/>
          </a:prstGeom>
          <a:noFill/>
          <a:ln w="9525">
            <a:noFill/>
            <a:miter lim="800000"/>
            <a:headEnd/>
            <a:tailEnd/>
          </a:ln>
        </p:spPr>
        <p:txBody>
          <a:bodyPr wrap="square" lIns="68578" tIns="34289" rIns="68578" bIns="34289" anchor="b">
            <a:spAutoFit/>
          </a:bodyPr>
          <a:lstStyle/>
          <a:p>
            <a:pPr algn="ctr">
              <a:lnSpc>
                <a:spcPct val="90000"/>
              </a:lnSpc>
            </a:pPr>
            <a:r>
              <a:rPr lang="en-US" sz="1400" b="1" dirty="0">
                <a:solidFill>
                  <a:schemeClr val="bg2"/>
                </a:solidFill>
              </a:rPr>
              <a:t>Integration</a:t>
            </a:r>
          </a:p>
        </p:txBody>
      </p:sp>
      <p:sp>
        <p:nvSpPr>
          <p:cNvPr id="64" name="TextBox 63">
            <a:extLst>
              <a:ext uri="{FF2B5EF4-FFF2-40B4-BE49-F238E27FC236}">
                <a16:creationId xmlns:a16="http://schemas.microsoft.com/office/drawing/2014/main" id="{72D38DDF-82BF-5F47-8FA3-6075CB86E6B4}"/>
              </a:ext>
            </a:extLst>
          </p:cNvPr>
          <p:cNvSpPr txBox="1"/>
          <p:nvPr/>
        </p:nvSpPr>
        <p:spPr>
          <a:xfrm>
            <a:off x="1442732" y="4013747"/>
            <a:ext cx="655962" cy="563250"/>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65" name="TextBox 64">
            <a:extLst>
              <a:ext uri="{FF2B5EF4-FFF2-40B4-BE49-F238E27FC236}">
                <a16:creationId xmlns:a16="http://schemas.microsoft.com/office/drawing/2014/main" id="{2B190AE4-933F-344F-9CCB-997C7E935B70}"/>
              </a:ext>
            </a:extLst>
          </p:cNvPr>
          <p:cNvSpPr txBox="1"/>
          <p:nvPr/>
        </p:nvSpPr>
        <p:spPr>
          <a:xfrm>
            <a:off x="2282993" y="4015410"/>
            <a:ext cx="655962" cy="563250"/>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66" name="TextBox 65">
            <a:extLst>
              <a:ext uri="{FF2B5EF4-FFF2-40B4-BE49-F238E27FC236}">
                <a16:creationId xmlns:a16="http://schemas.microsoft.com/office/drawing/2014/main" id="{C1D261D3-DFF5-5B47-8851-1BEAACFD6EB2}"/>
              </a:ext>
            </a:extLst>
          </p:cNvPr>
          <p:cNvSpPr txBox="1"/>
          <p:nvPr/>
        </p:nvSpPr>
        <p:spPr>
          <a:xfrm>
            <a:off x="3107361" y="4013747"/>
            <a:ext cx="655962" cy="563250"/>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grpSp>
        <p:nvGrpSpPr>
          <p:cNvPr id="11" name="Group 10">
            <a:extLst>
              <a:ext uri="{FF2B5EF4-FFF2-40B4-BE49-F238E27FC236}">
                <a16:creationId xmlns:a16="http://schemas.microsoft.com/office/drawing/2014/main" id="{FC15C421-2346-A34D-8757-062076A73452}"/>
              </a:ext>
            </a:extLst>
          </p:cNvPr>
          <p:cNvGrpSpPr/>
          <p:nvPr/>
        </p:nvGrpSpPr>
        <p:grpSpPr>
          <a:xfrm>
            <a:off x="7523794" y="1884627"/>
            <a:ext cx="858371" cy="656868"/>
            <a:chOff x="7523794" y="1884627"/>
            <a:chExt cx="858371" cy="656868"/>
          </a:xfrm>
        </p:grpSpPr>
        <p:sp>
          <p:nvSpPr>
            <p:cNvPr id="89" name="Rectangle 88">
              <a:extLst>
                <a:ext uri="{FF2B5EF4-FFF2-40B4-BE49-F238E27FC236}">
                  <a16:creationId xmlns:a16="http://schemas.microsoft.com/office/drawing/2014/main" id="{C4DFAA35-1BB5-4686-A8F5-A415EFBA7293}"/>
                </a:ext>
              </a:extLst>
            </p:cNvPr>
            <p:cNvSpPr/>
            <p:nvPr/>
          </p:nvSpPr>
          <p:spPr>
            <a:xfrm>
              <a:off x="7528184" y="2395140"/>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90" name="Rectangle 89">
              <a:extLst>
                <a:ext uri="{FF2B5EF4-FFF2-40B4-BE49-F238E27FC236}">
                  <a16:creationId xmlns:a16="http://schemas.microsoft.com/office/drawing/2014/main" id="{C4DFAA35-1BB5-4686-A8F5-A415EFBA7293}"/>
                </a:ext>
              </a:extLst>
            </p:cNvPr>
            <p:cNvSpPr/>
            <p:nvPr/>
          </p:nvSpPr>
          <p:spPr>
            <a:xfrm>
              <a:off x="7751079" y="2395140"/>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91" name="Rectangle 90">
              <a:extLst>
                <a:ext uri="{FF2B5EF4-FFF2-40B4-BE49-F238E27FC236}">
                  <a16:creationId xmlns:a16="http://schemas.microsoft.com/office/drawing/2014/main" id="{C4DFAA35-1BB5-4686-A8F5-A415EFBA7293}"/>
                </a:ext>
              </a:extLst>
            </p:cNvPr>
            <p:cNvSpPr/>
            <p:nvPr/>
          </p:nvSpPr>
          <p:spPr>
            <a:xfrm>
              <a:off x="7973973" y="2395140"/>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92" name="Rectangle 91">
              <a:extLst>
                <a:ext uri="{FF2B5EF4-FFF2-40B4-BE49-F238E27FC236}">
                  <a16:creationId xmlns:a16="http://schemas.microsoft.com/office/drawing/2014/main" id="{C4DFAA35-1BB5-4686-A8F5-A415EFBA7293}"/>
                </a:ext>
              </a:extLst>
            </p:cNvPr>
            <p:cNvSpPr/>
            <p:nvPr/>
          </p:nvSpPr>
          <p:spPr>
            <a:xfrm>
              <a:off x="8196869" y="2395140"/>
              <a:ext cx="185296" cy="146355"/>
            </a:xfrm>
            <a:prstGeom prst="rect">
              <a:avLst/>
            </a:prstGeom>
            <a:solidFill>
              <a:srgbClr val="003BC9"/>
            </a:solidFill>
          </p:spPr>
          <p:txBody>
            <a:bodyPr wrap="square" lIns="0" tIns="0" rIns="0" bIns="0" rtlCol="0" anchor="ctr">
              <a:noAutofit/>
            </a:bodyPr>
            <a:lstStyle/>
            <a:p>
              <a:pPr algn="ctr" defTabSz="685783"/>
              <a:endParaRPr lang="en-US" sz="1200" dirty="0" err="1">
                <a:solidFill>
                  <a:srgbClr val="FFFFFF"/>
                </a:solidFill>
                <a:latin typeface="IBM Plex Sans"/>
                <a:cs typeface="Arial"/>
              </a:endParaRPr>
            </a:p>
          </p:txBody>
        </p:sp>
        <p:sp>
          <p:nvSpPr>
            <p:cNvPr id="130" name="TextBox 129">
              <a:extLst>
                <a:ext uri="{FF2B5EF4-FFF2-40B4-BE49-F238E27FC236}">
                  <a16:creationId xmlns:a16="http://schemas.microsoft.com/office/drawing/2014/main" id="{B4327F7C-CE1A-1340-BC92-C00F1FB7B381}"/>
                </a:ext>
              </a:extLst>
            </p:cNvPr>
            <p:cNvSpPr txBox="1"/>
            <p:nvPr/>
          </p:nvSpPr>
          <p:spPr>
            <a:xfrm>
              <a:off x="7528184" y="2225883"/>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31" name="TextBox 130">
              <a:extLst>
                <a:ext uri="{FF2B5EF4-FFF2-40B4-BE49-F238E27FC236}">
                  <a16:creationId xmlns:a16="http://schemas.microsoft.com/office/drawing/2014/main" id="{60E782FB-41BC-DF4F-8205-207EABB4AEFA}"/>
                </a:ext>
              </a:extLst>
            </p:cNvPr>
            <p:cNvSpPr txBox="1"/>
            <p:nvPr/>
          </p:nvSpPr>
          <p:spPr>
            <a:xfrm>
              <a:off x="7751078" y="2225883"/>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32" name="TextBox 131">
              <a:extLst>
                <a:ext uri="{FF2B5EF4-FFF2-40B4-BE49-F238E27FC236}">
                  <a16:creationId xmlns:a16="http://schemas.microsoft.com/office/drawing/2014/main" id="{6324044D-6E09-B14F-8411-85B3D35719CE}"/>
                </a:ext>
              </a:extLst>
            </p:cNvPr>
            <p:cNvSpPr txBox="1"/>
            <p:nvPr/>
          </p:nvSpPr>
          <p:spPr>
            <a:xfrm>
              <a:off x="7973972" y="2225883"/>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33" name="TextBox 132">
              <a:extLst>
                <a:ext uri="{FF2B5EF4-FFF2-40B4-BE49-F238E27FC236}">
                  <a16:creationId xmlns:a16="http://schemas.microsoft.com/office/drawing/2014/main" id="{F6B3906A-5F3C-8149-A9C1-EC7D42E31BE6}"/>
                </a:ext>
              </a:extLst>
            </p:cNvPr>
            <p:cNvSpPr txBox="1"/>
            <p:nvPr/>
          </p:nvSpPr>
          <p:spPr>
            <a:xfrm>
              <a:off x="8196866" y="2225883"/>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34" name="TextBox 133">
              <a:extLst>
                <a:ext uri="{FF2B5EF4-FFF2-40B4-BE49-F238E27FC236}">
                  <a16:creationId xmlns:a16="http://schemas.microsoft.com/office/drawing/2014/main" id="{4FA9446C-BD1D-0944-B862-B56FEB33A2B2}"/>
                </a:ext>
              </a:extLst>
            </p:cNvPr>
            <p:cNvSpPr txBox="1"/>
            <p:nvPr/>
          </p:nvSpPr>
          <p:spPr>
            <a:xfrm>
              <a:off x="7527809" y="2055485"/>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35" name="TextBox 134">
              <a:extLst>
                <a:ext uri="{FF2B5EF4-FFF2-40B4-BE49-F238E27FC236}">
                  <a16:creationId xmlns:a16="http://schemas.microsoft.com/office/drawing/2014/main" id="{4FCF79D9-A03E-6246-A75E-8518E60D3782}"/>
                </a:ext>
              </a:extLst>
            </p:cNvPr>
            <p:cNvSpPr txBox="1"/>
            <p:nvPr/>
          </p:nvSpPr>
          <p:spPr>
            <a:xfrm>
              <a:off x="7750703" y="2055485"/>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36" name="TextBox 135">
              <a:extLst>
                <a:ext uri="{FF2B5EF4-FFF2-40B4-BE49-F238E27FC236}">
                  <a16:creationId xmlns:a16="http://schemas.microsoft.com/office/drawing/2014/main" id="{A8D90F24-460A-9741-A5D9-3AAA32499BC8}"/>
                </a:ext>
              </a:extLst>
            </p:cNvPr>
            <p:cNvSpPr txBox="1"/>
            <p:nvPr/>
          </p:nvSpPr>
          <p:spPr>
            <a:xfrm>
              <a:off x="7973597" y="2055485"/>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37" name="TextBox 136">
              <a:extLst>
                <a:ext uri="{FF2B5EF4-FFF2-40B4-BE49-F238E27FC236}">
                  <a16:creationId xmlns:a16="http://schemas.microsoft.com/office/drawing/2014/main" id="{32E4C197-3C9B-1844-A6A2-DE01C7593C56}"/>
                </a:ext>
              </a:extLst>
            </p:cNvPr>
            <p:cNvSpPr txBox="1"/>
            <p:nvPr/>
          </p:nvSpPr>
          <p:spPr>
            <a:xfrm>
              <a:off x="8196491" y="2055485"/>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38" name="TextBox 137">
              <a:extLst>
                <a:ext uri="{FF2B5EF4-FFF2-40B4-BE49-F238E27FC236}">
                  <a16:creationId xmlns:a16="http://schemas.microsoft.com/office/drawing/2014/main" id="{9AF26847-DC1D-754E-B507-0361CB3D4D5D}"/>
                </a:ext>
              </a:extLst>
            </p:cNvPr>
            <p:cNvSpPr txBox="1"/>
            <p:nvPr/>
          </p:nvSpPr>
          <p:spPr>
            <a:xfrm>
              <a:off x="7523794" y="1884627"/>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39" name="TextBox 138">
              <a:extLst>
                <a:ext uri="{FF2B5EF4-FFF2-40B4-BE49-F238E27FC236}">
                  <a16:creationId xmlns:a16="http://schemas.microsoft.com/office/drawing/2014/main" id="{B93DE37A-0BA0-7A4D-86CD-C82873E68B11}"/>
                </a:ext>
              </a:extLst>
            </p:cNvPr>
            <p:cNvSpPr txBox="1"/>
            <p:nvPr/>
          </p:nvSpPr>
          <p:spPr>
            <a:xfrm>
              <a:off x="7746688" y="1884627"/>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40" name="TextBox 139">
              <a:extLst>
                <a:ext uri="{FF2B5EF4-FFF2-40B4-BE49-F238E27FC236}">
                  <a16:creationId xmlns:a16="http://schemas.microsoft.com/office/drawing/2014/main" id="{F2C74BEA-E446-1B4E-8B69-0EC49B352649}"/>
                </a:ext>
              </a:extLst>
            </p:cNvPr>
            <p:cNvSpPr txBox="1"/>
            <p:nvPr/>
          </p:nvSpPr>
          <p:spPr>
            <a:xfrm>
              <a:off x="7969582" y="1884627"/>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sp>
          <p:nvSpPr>
            <p:cNvPr id="141" name="TextBox 140">
              <a:extLst>
                <a:ext uri="{FF2B5EF4-FFF2-40B4-BE49-F238E27FC236}">
                  <a16:creationId xmlns:a16="http://schemas.microsoft.com/office/drawing/2014/main" id="{A085275B-5A99-394B-B8AF-CB9AD38E6558}"/>
                </a:ext>
              </a:extLst>
            </p:cNvPr>
            <p:cNvSpPr txBox="1"/>
            <p:nvPr/>
          </p:nvSpPr>
          <p:spPr>
            <a:xfrm>
              <a:off x="8192476" y="1884627"/>
              <a:ext cx="185297" cy="138578"/>
            </a:xfrm>
            <a:prstGeom prst="rect">
              <a:avLst/>
            </a:prstGeom>
            <a:solidFill>
              <a:schemeClr val="accent3">
                <a:lumMod val="40000"/>
                <a:lumOff val="60000"/>
              </a:schemeClr>
            </a:solidFill>
            <a:ln>
              <a:noFill/>
            </a:ln>
          </p:spPr>
          <p:txBody>
            <a:bodyPr wrap="square" rtlCol="0">
              <a:noAutofit/>
            </a:bodyPr>
            <a:lstStyle>
              <a:defPPr>
                <a:defRPr lang="en-US"/>
              </a:defPPr>
              <a:lvl1pPr lvl="0" algn="ctr">
                <a:defRPr sz="1200" b="1" kern="0"/>
              </a:lvl1pPr>
            </a:lstStyle>
            <a:p>
              <a:pPr defTabSz="685783"/>
              <a:endParaRPr lang="en-US" sz="1100" b="0" dirty="0">
                <a:solidFill>
                  <a:srgbClr val="FFFFFF"/>
                </a:solidFill>
                <a:latin typeface="IBM Plex Sans"/>
              </a:endParaRPr>
            </a:p>
          </p:txBody>
        </p:sp>
      </p:grpSp>
      <p:pic>
        <p:nvPicPr>
          <p:cNvPr id="52" name="Picture 51">
            <a:extLst>
              <a:ext uri="{FF2B5EF4-FFF2-40B4-BE49-F238E27FC236}">
                <a16:creationId xmlns:a16="http://schemas.microsoft.com/office/drawing/2014/main" id="{6BB78C40-1244-0743-A9AE-CD38487B8614}"/>
              </a:ext>
            </a:extLst>
          </p:cNvPr>
          <p:cNvPicPr>
            <a:picLocks noChangeAspect="1"/>
          </p:cNvPicPr>
          <p:nvPr/>
        </p:nvPicPr>
        <p:blipFill>
          <a:blip r:embed="rId2"/>
          <a:stretch>
            <a:fillRect/>
          </a:stretch>
        </p:blipFill>
        <p:spPr>
          <a:xfrm>
            <a:off x="1164970" y="1399587"/>
            <a:ext cx="512522" cy="551032"/>
          </a:xfrm>
          <a:prstGeom prst="rect">
            <a:avLst/>
          </a:prstGeom>
        </p:spPr>
      </p:pic>
      <p:pic>
        <p:nvPicPr>
          <p:cNvPr id="53" name="Picture 52">
            <a:extLst>
              <a:ext uri="{FF2B5EF4-FFF2-40B4-BE49-F238E27FC236}">
                <a16:creationId xmlns:a16="http://schemas.microsoft.com/office/drawing/2014/main" id="{77426548-AEE8-DC42-BD1C-66D88B932DF6}"/>
              </a:ext>
            </a:extLst>
          </p:cNvPr>
          <p:cNvPicPr>
            <a:picLocks noChangeAspect="1"/>
          </p:cNvPicPr>
          <p:nvPr/>
        </p:nvPicPr>
        <p:blipFill>
          <a:blip r:embed="rId2"/>
          <a:stretch>
            <a:fillRect/>
          </a:stretch>
        </p:blipFill>
        <p:spPr>
          <a:xfrm>
            <a:off x="2137436" y="1430612"/>
            <a:ext cx="512522" cy="551032"/>
          </a:xfrm>
          <a:prstGeom prst="rect">
            <a:avLst/>
          </a:prstGeom>
        </p:spPr>
      </p:pic>
      <p:pic>
        <p:nvPicPr>
          <p:cNvPr id="54" name="Picture 53">
            <a:extLst>
              <a:ext uri="{FF2B5EF4-FFF2-40B4-BE49-F238E27FC236}">
                <a16:creationId xmlns:a16="http://schemas.microsoft.com/office/drawing/2014/main" id="{E11C4BA8-49B3-274E-898C-0CA19984594F}"/>
              </a:ext>
            </a:extLst>
          </p:cNvPr>
          <p:cNvPicPr>
            <a:picLocks noChangeAspect="1"/>
          </p:cNvPicPr>
          <p:nvPr/>
        </p:nvPicPr>
        <p:blipFill>
          <a:blip r:embed="rId2"/>
          <a:stretch>
            <a:fillRect/>
          </a:stretch>
        </p:blipFill>
        <p:spPr>
          <a:xfrm>
            <a:off x="2926844" y="1425048"/>
            <a:ext cx="512522" cy="551032"/>
          </a:xfrm>
          <a:prstGeom prst="rect">
            <a:avLst/>
          </a:prstGeom>
        </p:spPr>
      </p:pic>
      <p:pic>
        <p:nvPicPr>
          <p:cNvPr id="55" name="Picture 54">
            <a:extLst>
              <a:ext uri="{FF2B5EF4-FFF2-40B4-BE49-F238E27FC236}">
                <a16:creationId xmlns:a16="http://schemas.microsoft.com/office/drawing/2014/main" id="{AB8C786E-BB40-1E4C-972B-2353777F1DF4}"/>
              </a:ext>
            </a:extLst>
          </p:cNvPr>
          <p:cNvPicPr>
            <a:picLocks noChangeAspect="1"/>
          </p:cNvPicPr>
          <p:nvPr/>
        </p:nvPicPr>
        <p:blipFill>
          <a:blip r:embed="rId3"/>
          <a:stretch>
            <a:fillRect/>
          </a:stretch>
        </p:blipFill>
        <p:spPr>
          <a:xfrm>
            <a:off x="3306626" y="2868733"/>
            <a:ext cx="512522" cy="512522"/>
          </a:xfrm>
          <a:prstGeom prst="rect">
            <a:avLst/>
          </a:prstGeom>
        </p:spPr>
      </p:pic>
      <p:pic>
        <p:nvPicPr>
          <p:cNvPr id="56" name="Picture 55">
            <a:extLst>
              <a:ext uri="{FF2B5EF4-FFF2-40B4-BE49-F238E27FC236}">
                <a16:creationId xmlns:a16="http://schemas.microsoft.com/office/drawing/2014/main" id="{71058033-F92E-2A49-946D-6B6EDBAD923B}"/>
              </a:ext>
            </a:extLst>
          </p:cNvPr>
          <p:cNvPicPr>
            <a:picLocks noChangeAspect="1"/>
          </p:cNvPicPr>
          <p:nvPr/>
        </p:nvPicPr>
        <p:blipFill>
          <a:blip r:embed="rId3"/>
          <a:stretch>
            <a:fillRect/>
          </a:stretch>
        </p:blipFill>
        <p:spPr>
          <a:xfrm>
            <a:off x="2350139" y="3000184"/>
            <a:ext cx="512522" cy="512522"/>
          </a:xfrm>
          <a:prstGeom prst="rect">
            <a:avLst/>
          </a:prstGeom>
        </p:spPr>
      </p:pic>
      <p:pic>
        <p:nvPicPr>
          <p:cNvPr id="57" name="Picture 56">
            <a:extLst>
              <a:ext uri="{FF2B5EF4-FFF2-40B4-BE49-F238E27FC236}">
                <a16:creationId xmlns:a16="http://schemas.microsoft.com/office/drawing/2014/main" id="{2A2E6CB8-455C-554D-A1E9-9BC23A583495}"/>
              </a:ext>
            </a:extLst>
          </p:cNvPr>
          <p:cNvPicPr>
            <a:picLocks noChangeAspect="1"/>
          </p:cNvPicPr>
          <p:nvPr/>
        </p:nvPicPr>
        <p:blipFill>
          <a:blip r:embed="rId3"/>
          <a:stretch>
            <a:fillRect/>
          </a:stretch>
        </p:blipFill>
        <p:spPr>
          <a:xfrm>
            <a:off x="1259604" y="2858766"/>
            <a:ext cx="512522" cy="512522"/>
          </a:xfrm>
          <a:prstGeom prst="rect">
            <a:avLst/>
          </a:prstGeom>
        </p:spPr>
      </p:pic>
      <p:pic>
        <p:nvPicPr>
          <p:cNvPr id="58" name="Picture 57">
            <a:extLst>
              <a:ext uri="{FF2B5EF4-FFF2-40B4-BE49-F238E27FC236}">
                <a16:creationId xmlns:a16="http://schemas.microsoft.com/office/drawing/2014/main" id="{A0094FE8-8097-5A4E-8A97-35B5E485B386}"/>
              </a:ext>
            </a:extLst>
          </p:cNvPr>
          <p:cNvPicPr>
            <a:picLocks noChangeAspect="1"/>
          </p:cNvPicPr>
          <p:nvPr/>
        </p:nvPicPr>
        <p:blipFill>
          <a:blip r:embed="rId4"/>
          <a:stretch>
            <a:fillRect/>
          </a:stretch>
        </p:blipFill>
        <p:spPr>
          <a:xfrm>
            <a:off x="2926777" y="4008911"/>
            <a:ext cx="530286" cy="530286"/>
          </a:xfrm>
          <a:prstGeom prst="rect">
            <a:avLst/>
          </a:prstGeom>
        </p:spPr>
      </p:pic>
      <p:pic>
        <p:nvPicPr>
          <p:cNvPr id="59" name="Picture 58">
            <a:extLst>
              <a:ext uri="{FF2B5EF4-FFF2-40B4-BE49-F238E27FC236}">
                <a16:creationId xmlns:a16="http://schemas.microsoft.com/office/drawing/2014/main" id="{ACAFAF56-C4EA-DD4E-93A1-A0B7360D4284}"/>
              </a:ext>
            </a:extLst>
          </p:cNvPr>
          <p:cNvPicPr>
            <a:picLocks noChangeAspect="1"/>
          </p:cNvPicPr>
          <p:nvPr/>
        </p:nvPicPr>
        <p:blipFill>
          <a:blip r:embed="rId4"/>
          <a:stretch>
            <a:fillRect/>
          </a:stretch>
        </p:blipFill>
        <p:spPr>
          <a:xfrm>
            <a:off x="2051624" y="3989126"/>
            <a:ext cx="530286" cy="530286"/>
          </a:xfrm>
          <a:prstGeom prst="rect">
            <a:avLst/>
          </a:prstGeom>
        </p:spPr>
      </p:pic>
      <p:pic>
        <p:nvPicPr>
          <p:cNvPr id="62" name="Picture 61">
            <a:extLst>
              <a:ext uri="{FF2B5EF4-FFF2-40B4-BE49-F238E27FC236}">
                <a16:creationId xmlns:a16="http://schemas.microsoft.com/office/drawing/2014/main" id="{F01AE109-2C58-6A40-82BC-C2A49932C3F0}"/>
              </a:ext>
            </a:extLst>
          </p:cNvPr>
          <p:cNvPicPr>
            <a:picLocks noChangeAspect="1"/>
          </p:cNvPicPr>
          <p:nvPr/>
        </p:nvPicPr>
        <p:blipFill>
          <a:blip r:embed="rId4"/>
          <a:stretch>
            <a:fillRect/>
          </a:stretch>
        </p:blipFill>
        <p:spPr>
          <a:xfrm>
            <a:off x="1215063" y="3982986"/>
            <a:ext cx="530286" cy="530286"/>
          </a:xfrm>
          <a:prstGeom prst="rect">
            <a:avLst/>
          </a:prstGeom>
        </p:spPr>
      </p:pic>
      <p:pic>
        <p:nvPicPr>
          <p:cNvPr id="143" name="Picture 142">
            <a:extLst>
              <a:ext uri="{FF2B5EF4-FFF2-40B4-BE49-F238E27FC236}">
                <a16:creationId xmlns:a16="http://schemas.microsoft.com/office/drawing/2014/main" id="{C0E12818-5187-294B-8F6A-53E4439FDF02}"/>
              </a:ext>
            </a:extLst>
          </p:cNvPr>
          <p:cNvPicPr>
            <a:picLocks noChangeAspect="1"/>
          </p:cNvPicPr>
          <p:nvPr/>
        </p:nvPicPr>
        <p:blipFill>
          <a:blip r:embed="rId3"/>
          <a:stretch>
            <a:fillRect/>
          </a:stretch>
        </p:blipFill>
        <p:spPr>
          <a:xfrm>
            <a:off x="5057776" y="3290807"/>
            <a:ext cx="512522" cy="512522"/>
          </a:xfrm>
          <a:prstGeom prst="rect">
            <a:avLst/>
          </a:prstGeom>
        </p:spPr>
      </p:pic>
      <p:pic>
        <p:nvPicPr>
          <p:cNvPr id="147" name="Picture 146">
            <a:extLst>
              <a:ext uri="{FF2B5EF4-FFF2-40B4-BE49-F238E27FC236}">
                <a16:creationId xmlns:a16="http://schemas.microsoft.com/office/drawing/2014/main" id="{69245549-BD60-AB4A-8627-0B2309A99C17}"/>
              </a:ext>
            </a:extLst>
          </p:cNvPr>
          <p:cNvPicPr>
            <a:picLocks noChangeAspect="1"/>
          </p:cNvPicPr>
          <p:nvPr/>
        </p:nvPicPr>
        <p:blipFill>
          <a:blip r:embed="rId3"/>
          <a:stretch>
            <a:fillRect/>
          </a:stretch>
        </p:blipFill>
        <p:spPr>
          <a:xfrm>
            <a:off x="2849373" y="2939365"/>
            <a:ext cx="512522" cy="512522"/>
          </a:xfrm>
          <a:prstGeom prst="rect">
            <a:avLst/>
          </a:prstGeom>
        </p:spPr>
      </p:pic>
      <p:pic>
        <p:nvPicPr>
          <p:cNvPr id="148" name="Picture 147">
            <a:extLst>
              <a:ext uri="{FF2B5EF4-FFF2-40B4-BE49-F238E27FC236}">
                <a16:creationId xmlns:a16="http://schemas.microsoft.com/office/drawing/2014/main" id="{23FC0506-9F1E-B843-B865-D4C11E4770CB}"/>
              </a:ext>
            </a:extLst>
          </p:cNvPr>
          <p:cNvPicPr>
            <a:picLocks noChangeAspect="1"/>
          </p:cNvPicPr>
          <p:nvPr/>
        </p:nvPicPr>
        <p:blipFill>
          <a:blip r:embed="rId3"/>
          <a:stretch>
            <a:fillRect/>
          </a:stretch>
        </p:blipFill>
        <p:spPr>
          <a:xfrm>
            <a:off x="1772126" y="2948159"/>
            <a:ext cx="512522" cy="512522"/>
          </a:xfrm>
          <a:prstGeom prst="rect">
            <a:avLst/>
          </a:prstGeom>
        </p:spPr>
      </p:pic>
      <p:pic>
        <p:nvPicPr>
          <p:cNvPr id="149" name="Picture 148">
            <a:extLst>
              <a:ext uri="{FF2B5EF4-FFF2-40B4-BE49-F238E27FC236}">
                <a16:creationId xmlns:a16="http://schemas.microsoft.com/office/drawing/2014/main" id="{90BCDC01-C7E3-6C4E-8A52-1E5C88DC53E7}"/>
              </a:ext>
            </a:extLst>
          </p:cNvPr>
          <p:cNvPicPr>
            <a:picLocks noChangeAspect="1"/>
          </p:cNvPicPr>
          <p:nvPr/>
        </p:nvPicPr>
        <p:blipFill>
          <a:blip r:embed="rId2"/>
          <a:stretch>
            <a:fillRect/>
          </a:stretch>
        </p:blipFill>
        <p:spPr>
          <a:xfrm>
            <a:off x="1285839" y="1457393"/>
            <a:ext cx="512522" cy="551032"/>
          </a:xfrm>
          <a:prstGeom prst="rect">
            <a:avLst/>
          </a:prstGeom>
        </p:spPr>
      </p:pic>
      <p:pic>
        <p:nvPicPr>
          <p:cNvPr id="150" name="Picture 149">
            <a:extLst>
              <a:ext uri="{FF2B5EF4-FFF2-40B4-BE49-F238E27FC236}">
                <a16:creationId xmlns:a16="http://schemas.microsoft.com/office/drawing/2014/main" id="{4C9AAB41-CD29-1F4D-8799-DBFE192228D1}"/>
              </a:ext>
            </a:extLst>
          </p:cNvPr>
          <p:cNvPicPr>
            <a:picLocks noChangeAspect="1"/>
          </p:cNvPicPr>
          <p:nvPr/>
        </p:nvPicPr>
        <p:blipFill>
          <a:blip r:embed="rId2"/>
          <a:stretch>
            <a:fillRect/>
          </a:stretch>
        </p:blipFill>
        <p:spPr>
          <a:xfrm>
            <a:off x="2258305" y="1488418"/>
            <a:ext cx="512522" cy="551032"/>
          </a:xfrm>
          <a:prstGeom prst="rect">
            <a:avLst/>
          </a:prstGeom>
        </p:spPr>
      </p:pic>
      <p:pic>
        <p:nvPicPr>
          <p:cNvPr id="151" name="Picture 150">
            <a:extLst>
              <a:ext uri="{FF2B5EF4-FFF2-40B4-BE49-F238E27FC236}">
                <a16:creationId xmlns:a16="http://schemas.microsoft.com/office/drawing/2014/main" id="{58AB08AC-AE3B-6843-95CD-549067F15EE2}"/>
              </a:ext>
            </a:extLst>
          </p:cNvPr>
          <p:cNvPicPr>
            <a:picLocks noChangeAspect="1"/>
          </p:cNvPicPr>
          <p:nvPr/>
        </p:nvPicPr>
        <p:blipFill>
          <a:blip r:embed="rId2"/>
          <a:stretch>
            <a:fillRect/>
          </a:stretch>
        </p:blipFill>
        <p:spPr>
          <a:xfrm>
            <a:off x="3047713" y="1482854"/>
            <a:ext cx="512522" cy="551032"/>
          </a:xfrm>
          <a:prstGeom prst="rect">
            <a:avLst/>
          </a:prstGeom>
        </p:spPr>
      </p:pic>
      <p:pic>
        <p:nvPicPr>
          <p:cNvPr id="152" name="Picture 151">
            <a:extLst>
              <a:ext uri="{FF2B5EF4-FFF2-40B4-BE49-F238E27FC236}">
                <a16:creationId xmlns:a16="http://schemas.microsoft.com/office/drawing/2014/main" id="{BA9DDF78-4529-584B-96EB-51EE7DE22481}"/>
              </a:ext>
            </a:extLst>
          </p:cNvPr>
          <p:cNvPicPr>
            <a:picLocks noChangeAspect="1"/>
          </p:cNvPicPr>
          <p:nvPr/>
        </p:nvPicPr>
        <p:blipFill>
          <a:blip r:embed="rId2"/>
          <a:stretch>
            <a:fillRect/>
          </a:stretch>
        </p:blipFill>
        <p:spPr>
          <a:xfrm>
            <a:off x="1417217" y="1525712"/>
            <a:ext cx="512522" cy="551032"/>
          </a:xfrm>
          <a:prstGeom prst="rect">
            <a:avLst/>
          </a:prstGeom>
        </p:spPr>
      </p:pic>
      <p:pic>
        <p:nvPicPr>
          <p:cNvPr id="153" name="Picture 152">
            <a:extLst>
              <a:ext uri="{FF2B5EF4-FFF2-40B4-BE49-F238E27FC236}">
                <a16:creationId xmlns:a16="http://schemas.microsoft.com/office/drawing/2014/main" id="{2E727479-E7AA-3F44-82F2-6507F9A7CC42}"/>
              </a:ext>
            </a:extLst>
          </p:cNvPr>
          <p:cNvPicPr>
            <a:picLocks noChangeAspect="1"/>
          </p:cNvPicPr>
          <p:nvPr/>
        </p:nvPicPr>
        <p:blipFill>
          <a:blip r:embed="rId2"/>
          <a:stretch>
            <a:fillRect/>
          </a:stretch>
        </p:blipFill>
        <p:spPr>
          <a:xfrm>
            <a:off x="2389683" y="1556737"/>
            <a:ext cx="512522" cy="551032"/>
          </a:xfrm>
          <a:prstGeom prst="rect">
            <a:avLst/>
          </a:prstGeom>
        </p:spPr>
      </p:pic>
      <p:pic>
        <p:nvPicPr>
          <p:cNvPr id="154" name="Picture 153">
            <a:extLst>
              <a:ext uri="{FF2B5EF4-FFF2-40B4-BE49-F238E27FC236}">
                <a16:creationId xmlns:a16="http://schemas.microsoft.com/office/drawing/2014/main" id="{CD13E409-A5ED-AF43-A2C3-EAFCC0CFDA79}"/>
              </a:ext>
            </a:extLst>
          </p:cNvPr>
          <p:cNvPicPr>
            <a:picLocks noChangeAspect="1"/>
          </p:cNvPicPr>
          <p:nvPr/>
        </p:nvPicPr>
        <p:blipFill>
          <a:blip r:embed="rId2"/>
          <a:stretch>
            <a:fillRect/>
          </a:stretch>
        </p:blipFill>
        <p:spPr>
          <a:xfrm>
            <a:off x="3179091" y="1551173"/>
            <a:ext cx="512522" cy="551032"/>
          </a:xfrm>
          <a:prstGeom prst="rect">
            <a:avLst/>
          </a:prstGeom>
        </p:spPr>
      </p:pic>
      <p:pic>
        <p:nvPicPr>
          <p:cNvPr id="155" name="Picture 154">
            <a:extLst>
              <a:ext uri="{FF2B5EF4-FFF2-40B4-BE49-F238E27FC236}">
                <a16:creationId xmlns:a16="http://schemas.microsoft.com/office/drawing/2014/main" id="{24BD8061-641B-334D-96B3-20B80A7CBC46}"/>
              </a:ext>
            </a:extLst>
          </p:cNvPr>
          <p:cNvPicPr>
            <a:picLocks noChangeAspect="1"/>
          </p:cNvPicPr>
          <p:nvPr/>
        </p:nvPicPr>
        <p:blipFill>
          <a:blip r:embed="rId4"/>
          <a:stretch>
            <a:fillRect/>
          </a:stretch>
        </p:blipFill>
        <p:spPr>
          <a:xfrm>
            <a:off x="2975665" y="4119271"/>
            <a:ext cx="530286" cy="530286"/>
          </a:xfrm>
          <a:prstGeom prst="rect">
            <a:avLst/>
          </a:prstGeom>
        </p:spPr>
      </p:pic>
      <p:pic>
        <p:nvPicPr>
          <p:cNvPr id="156" name="Picture 155">
            <a:extLst>
              <a:ext uri="{FF2B5EF4-FFF2-40B4-BE49-F238E27FC236}">
                <a16:creationId xmlns:a16="http://schemas.microsoft.com/office/drawing/2014/main" id="{653DD0A1-02F6-5F47-8AD6-2D96FDA48B52}"/>
              </a:ext>
            </a:extLst>
          </p:cNvPr>
          <p:cNvPicPr>
            <a:picLocks noChangeAspect="1"/>
          </p:cNvPicPr>
          <p:nvPr/>
        </p:nvPicPr>
        <p:blipFill>
          <a:blip r:embed="rId4"/>
          <a:stretch>
            <a:fillRect/>
          </a:stretch>
        </p:blipFill>
        <p:spPr>
          <a:xfrm>
            <a:off x="2138932" y="4084118"/>
            <a:ext cx="530286" cy="530286"/>
          </a:xfrm>
          <a:prstGeom prst="rect">
            <a:avLst/>
          </a:prstGeom>
        </p:spPr>
      </p:pic>
      <p:pic>
        <p:nvPicPr>
          <p:cNvPr id="157" name="Picture 156">
            <a:extLst>
              <a:ext uri="{FF2B5EF4-FFF2-40B4-BE49-F238E27FC236}">
                <a16:creationId xmlns:a16="http://schemas.microsoft.com/office/drawing/2014/main" id="{79EDB799-85B3-F540-98FC-6BA3925A60D0}"/>
              </a:ext>
            </a:extLst>
          </p:cNvPr>
          <p:cNvPicPr>
            <a:picLocks noChangeAspect="1"/>
          </p:cNvPicPr>
          <p:nvPr/>
        </p:nvPicPr>
        <p:blipFill>
          <a:blip r:embed="rId4"/>
          <a:stretch>
            <a:fillRect/>
          </a:stretch>
        </p:blipFill>
        <p:spPr>
          <a:xfrm>
            <a:off x="1263951" y="4093346"/>
            <a:ext cx="530286" cy="530286"/>
          </a:xfrm>
          <a:prstGeom prst="rect">
            <a:avLst/>
          </a:prstGeom>
        </p:spPr>
      </p:pic>
      <p:pic>
        <p:nvPicPr>
          <p:cNvPr id="158" name="Picture 157">
            <a:extLst>
              <a:ext uri="{FF2B5EF4-FFF2-40B4-BE49-F238E27FC236}">
                <a16:creationId xmlns:a16="http://schemas.microsoft.com/office/drawing/2014/main" id="{9DCD35ED-A7B3-0E4A-9A53-74151B60A4F0}"/>
              </a:ext>
            </a:extLst>
          </p:cNvPr>
          <p:cNvPicPr>
            <a:picLocks noChangeAspect="1"/>
          </p:cNvPicPr>
          <p:nvPr/>
        </p:nvPicPr>
        <p:blipFill>
          <a:blip r:embed="rId3"/>
          <a:stretch>
            <a:fillRect/>
          </a:stretch>
        </p:blipFill>
        <p:spPr>
          <a:xfrm>
            <a:off x="2398046" y="2344732"/>
            <a:ext cx="512522" cy="512522"/>
          </a:xfrm>
          <a:prstGeom prst="rect">
            <a:avLst/>
          </a:prstGeom>
        </p:spPr>
      </p:pic>
      <p:pic>
        <p:nvPicPr>
          <p:cNvPr id="159" name="Picture 158">
            <a:extLst>
              <a:ext uri="{FF2B5EF4-FFF2-40B4-BE49-F238E27FC236}">
                <a16:creationId xmlns:a16="http://schemas.microsoft.com/office/drawing/2014/main" id="{A9DBC2F0-FB87-9E4E-B5C7-5FE86BD6A6F9}"/>
              </a:ext>
            </a:extLst>
          </p:cNvPr>
          <p:cNvPicPr>
            <a:picLocks noChangeAspect="1"/>
          </p:cNvPicPr>
          <p:nvPr/>
        </p:nvPicPr>
        <p:blipFill>
          <a:blip r:embed="rId3"/>
          <a:stretch>
            <a:fillRect/>
          </a:stretch>
        </p:blipFill>
        <p:spPr>
          <a:xfrm>
            <a:off x="3078215" y="2437797"/>
            <a:ext cx="512522" cy="512522"/>
          </a:xfrm>
          <a:prstGeom prst="rect">
            <a:avLst/>
          </a:prstGeom>
        </p:spPr>
      </p:pic>
      <p:pic>
        <p:nvPicPr>
          <p:cNvPr id="160" name="Picture 159">
            <a:extLst>
              <a:ext uri="{FF2B5EF4-FFF2-40B4-BE49-F238E27FC236}">
                <a16:creationId xmlns:a16="http://schemas.microsoft.com/office/drawing/2014/main" id="{102B4D85-4FC1-114F-8123-BCC6C5F031C7}"/>
              </a:ext>
            </a:extLst>
          </p:cNvPr>
          <p:cNvPicPr>
            <a:picLocks noChangeAspect="1"/>
          </p:cNvPicPr>
          <p:nvPr/>
        </p:nvPicPr>
        <p:blipFill>
          <a:blip r:embed="rId3"/>
          <a:stretch>
            <a:fillRect/>
          </a:stretch>
        </p:blipFill>
        <p:spPr>
          <a:xfrm>
            <a:off x="1673478" y="2385772"/>
            <a:ext cx="512522" cy="512522"/>
          </a:xfrm>
          <a:prstGeom prst="rect">
            <a:avLst/>
          </a:prstGeom>
        </p:spPr>
      </p:pic>
      <p:pic>
        <p:nvPicPr>
          <p:cNvPr id="161" name="Picture 160">
            <a:extLst>
              <a:ext uri="{FF2B5EF4-FFF2-40B4-BE49-F238E27FC236}">
                <a16:creationId xmlns:a16="http://schemas.microsoft.com/office/drawing/2014/main" id="{D85403E6-E4BC-A14A-A8E1-D86FF3D19AB2}"/>
              </a:ext>
            </a:extLst>
          </p:cNvPr>
          <p:cNvPicPr>
            <a:picLocks noChangeAspect="1"/>
          </p:cNvPicPr>
          <p:nvPr/>
        </p:nvPicPr>
        <p:blipFill>
          <a:blip r:embed="rId3"/>
          <a:stretch>
            <a:fillRect/>
          </a:stretch>
        </p:blipFill>
        <p:spPr>
          <a:xfrm>
            <a:off x="6218756" y="3286083"/>
            <a:ext cx="512522" cy="512522"/>
          </a:xfrm>
          <a:prstGeom prst="rect">
            <a:avLst/>
          </a:prstGeom>
        </p:spPr>
      </p:pic>
      <p:pic>
        <p:nvPicPr>
          <p:cNvPr id="162" name="Picture 161">
            <a:extLst>
              <a:ext uri="{FF2B5EF4-FFF2-40B4-BE49-F238E27FC236}">
                <a16:creationId xmlns:a16="http://schemas.microsoft.com/office/drawing/2014/main" id="{A692B150-5D22-5C4E-9295-48931C002445}"/>
              </a:ext>
            </a:extLst>
          </p:cNvPr>
          <p:cNvPicPr>
            <a:picLocks noChangeAspect="1"/>
          </p:cNvPicPr>
          <p:nvPr/>
        </p:nvPicPr>
        <p:blipFill>
          <a:blip r:embed="rId3"/>
          <a:stretch>
            <a:fillRect/>
          </a:stretch>
        </p:blipFill>
        <p:spPr>
          <a:xfrm>
            <a:off x="7357385" y="3293859"/>
            <a:ext cx="512522" cy="512522"/>
          </a:xfrm>
          <a:prstGeom prst="rect">
            <a:avLst/>
          </a:prstGeom>
        </p:spPr>
      </p:pic>
      <p:pic>
        <p:nvPicPr>
          <p:cNvPr id="163" name="Picture 162">
            <a:extLst>
              <a:ext uri="{FF2B5EF4-FFF2-40B4-BE49-F238E27FC236}">
                <a16:creationId xmlns:a16="http://schemas.microsoft.com/office/drawing/2014/main" id="{B9F8012E-6025-9D48-B9F4-655966656993}"/>
              </a:ext>
            </a:extLst>
          </p:cNvPr>
          <p:cNvPicPr>
            <a:picLocks noChangeAspect="1"/>
          </p:cNvPicPr>
          <p:nvPr/>
        </p:nvPicPr>
        <p:blipFill>
          <a:blip r:embed="rId3"/>
          <a:stretch>
            <a:fillRect/>
          </a:stretch>
        </p:blipFill>
        <p:spPr>
          <a:xfrm>
            <a:off x="7277236" y="2244744"/>
            <a:ext cx="512522" cy="512522"/>
          </a:xfrm>
          <a:prstGeom prst="rect">
            <a:avLst/>
          </a:prstGeom>
        </p:spPr>
      </p:pic>
      <p:pic>
        <p:nvPicPr>
          <p:cNvPr id="164" name="Picture 163">
            <a:extLst>
              <a:ext uri="{FF2B5EF4-FFF2-40B4-BE49-F238E27FC236}">
                <a16:creationId xmlns:a16="http://schemas.microsoft.com/office/drawing/2014/main" id="{B7A0321B-7C36-9844-A5BB-DFD12C2CA98A}"/>
              </a:ext>
            </a:extLst>
          </p:cNvPr>
          <p:cNvPicPr>
            <a:picLocks noChangeAspect="1"/>
          </p:cNvPicPr>
          <p:nvPr/>
        </p:nvPicPr>
        <p:blipFill>
          <a:blip r:embed="rId3"/>
          <a:stretch>
            <a:fillRect/>
          </a:stretch>
        </p:blipFill>
        <p:spPr>
          <a:xfrm>
            <a:off x="6191789" y="2240327"/>
            <a:ext cx="512522" cy="512522"/>
          </a:xfrm>
          <a:prstGeom prst="rect">
            <a:avLst/>
          </a:prstGeom>
        </p:spPr>
      </p:pic>
      <p:pic>
        <p:nvPicPr>
          <p:cNvPr id="165" name="Picture 164">
            <a:extLst>
              <a:ext uri="{FF2B5EF4-FFF2-40B4-BE49-F238E27FC236}">
                <a16:creationId xmlns:a16="http://schemas.microsoft.com/office/drawing/2014/main" id="{8124C532-912A-DE47-A374-E1CC3639AA42}"/>
              </a:ext>
            </a:extLst>
          </p:cNvPr>
          <p:cNvPicPr>
            <a:picLocks noChangeAspect="1"/>
          </p:cNvPicPr>
          <p:nvPr/>
        </p:nvPicPr>
        <p:blipFill>
          <a:blip r:embed="rId3"/>
          <a:stretch>
            <a:fillRect/>
          </a:stretch>
        </p:blipFill>
        <p:spPr>
          <a:xfrm>
            <a:off x="5095716" y="2264377"/>
            <a:ext cx="512522" cy="512522"/>
          </a:xfrm>
          <a:prstGeom prst="rect">
            <a:avLst/>
          </a:prstGeom>
        </p:spPr>
      </p:pic>
      <p:pic>
        <p:nvPicPr>
          <p:cNvPr id="171" name="Picture 170">
            <a:extLst>
              <a:ext uri="{FF2B5EF4-FFF2-40B4-BE49-F238E27FC236}">
                <a16:creationId xmlns:a16="http://schemas.microsoft.com/office/drawing/2014/main" id="{4DA93ED7-234F-2F40-A256-1F910101255E}"/>
              </a:ext>
            </a:extLst>
          </p:cNvPr>
          <p:cNvPicPr>
            <a:picLocks noChangeAspect="1"/>
          </p:cNvPicPr>
          <p:nvPr/>
        </p:nvPicPr>
        <p:blipFill>
          <a:blip r:embed="rId2"/>
          <a:stretch>
            <a:fillRect/>
          </a:stretch>
        </p:blipFill>
        <p:spPr>
          <a:xfrm>
            <a:off x="5738602" y="1461874"/>
            <a:ext cx="512522" cy="551032"/>
          </a:xfrm>
          <a:prstGeom prst="rect">
            <a:avLst/>
          </a:prstGeom>
        </p:spPr>
      </p:pic>
      <p:pic>
        <p:nvPicPr>
          <p:cNvPr id="172" name="Picture 171">
            <a:extLst>
              <a:ext uri="{FF2B5EF4-FFF2-40B4-BE49-F238E27FC236}">
                <a16:creationId xmlns:a16="http://schemas.microsoft.com/office/drawing/2014/main" id="{235F6C8D-9FC4-BE47-8D83-B1DCB6D9EA85}"/>
              </a:ext>
            </a:extLst>
          </p:cNvPr>
          <p:cNvPicPr>
            <a:picLocks noChangeAspect="1"/>
          </p:cNvPicPr>
          <p:nvPr/>
        </p:nvPicPr>
        <p:blipFill>
          <a:blip r:embed="rId2"/>
          <a:stretch>
            <a:fillRect/>
          </a:stretch>
        </p:blipFill>
        <p:spPr>
          <a:xfrm>
            <a:off x="6857075" y="1461046"/>
            <a:ext cx="512522" cy="551032"/>
          </a:xfrm>
          <a:prstGeom prst="rect">
            <a:avLst/>
          </a:prstGeom>
        </p:spPr>
      </p:pic>
      <p:pic>
        <p:nvPicPr>
          <p:cNvPr id="173" name="Picture 172">
            <a:extLst>
              <a:ext uri="{FF2B5EF4-FFF2-40B4-BE49-F238E27FC236}">
                <a16:creationId xmlns:a16="http://schemas.microsoft.com/office/drawing/2014/main" id="{82401A90-2C16-1A41-83DF-8A4B1F234283}"/>
              </a:ext>
            </a:extLst>
          </p:cNvPr>
          <p:cNvPicPr>
            <a:picLocks noChangeAspect="1"/>
          </p:cNvPicPr>
          <p:nvPr/>
        </p:nvPicPr>
        <p:blipFill>
          <a:blip r:embed="rId2"/>
          <a:stretch>
            <a:fillRect/>
          </a:stretch>
        </p:blipFill>
        <p:spPr>
          <a:xfrm>
            <a:off x="7355682" y="1771626"/>
            <a:ext cx="512522" cy="551032"/>
          </a:xfrm>
          <a:prstGeom prst="rect">
            <a:avLst/>
          </a:prstGeom>
        </p:spPr>
      </p:pic>
      <p:pic>
        <p:nvPicPr>
          <p:cNvPr id="174" name="Picture 173">
            <a:extLst>
              <a:ext uri="{FF2B5EF4-FFF2-40B4-BE49-F238E27FC236}">
                <a16:creationId xmlns:a16="http://schemas.microsoft.com/office/drawing/2014/main" id="{825B6FC9-921C-434C-B1D0-02EB6341D918}"/>
              </a:ext>
            </a:extLst>
          </p:cNvPr>
          <p:cNvPicPr>
            <a:picLocks noChangeAspect="1"/>
          </p:cNvPicPr>
          <p:nvPr/>
        </p:nvPicPr>
        <p:blipFill>
          <a:blip r:embed="rId2"/>
          <a:stretch>
            <a:fillRect/>
          </a:stretch>
        </p:blipFill>
        <p:spPr>
          <a:xfrm>
            <a:off x="5278090" y="1678884"/>
            <a:ext cx="512522" cy="551032"/>
          </a:xfrm>
          <a:prstGeom prst="rect">
            <a:avLst/>
          </a:prstGeom>
        </p:spPr>
      </p:pic>
      <p:pic>
        <p:nvPicPr>
          <p:cNvPr id="175" name="Picture 174">
            <a:extLst>
              <a:ext uri="{FF2B5EF4-FFF2-40B4-BE49-F238E27FC236}">
                <a16:creationId xmlns:a16="http://schemas.microsoft.com/office/drawing/2014/main" id="{BFD84A63-3CA9-2045-89A4-F685B07C12E8}"/>
              </a:ext>
            </a:extLst>
          </p:cNvPr>
          <p:cNvPicPr>
            <a:picLocks noChangeAspect="1"/>
          </p:cNvPicPr>
          <p:nvPr/>
        </p:nvPicPr>
        <p:blipFill>
          <a:blip r:embed="rId2"/>
          <a:stretch>
            <a:fillRect/>
          </a:stretch>
        </p:blipFill>
        <p:spPr>
          <a:xfrm>
            <a:off x="6392506" y="1699924"/>
            <a:ext cx="512522" cy="551032"/>
          </a:xfrm>
          <a:prstGeom prst="rect">
            <a:avLst/>
          </a:prstGeom>
        </p:spPr>
      </p:pic>
      <p:pic>
        <p:nvPicPr>
          <p:cNvPr id="176" name="Picture 175">
            <a:extLst>
              <a:ext uri="{FF2B5EF4-FFF2-40B4-BE49-F238E27FC236}">
                <a16:creationId xmlns:a16="http://schemas.microsoft.com/office/drawing/2014/main" id="{4FAF08B9-5279-BE4C-9741-47254D593DD4}"/>
              </a:ext>
            </a:extLst>
          </p:cNvPr>
          <p:cNvPicPr>
            <a:picLocks noChangeAspect="1"/>
          </p:cNvPicPr>
          <p:nvPr/>
        </p:nvPicPr>
        <p:blipFill>
          <a:blip r:embed="rId2"/>
          <a:stretch>
            <a:fillRect/>
          </a:stretch>
        </p:blipFill>
        <p:spPr>
          <a:xfrm>
            <a:off x="7917545" y="1496110"/>
            <a:ext cx="512522" cy="551032"/>
          </a:xfrm>
          <a:prstGeom prst="rect">
            <a:avLst/>
          </a:prstGeom>
        </p:spPr>
      </p:pic>
      <p:pic>
        <p:nvPicPr>
          <p:cNvPr id="177" name="Picture 176">
            <a:extLst>
              <a:ext uri="{FF2B5EF4-FFF2-40B4-BE49-F238E27FC236}">
                <a16:creationId xmlns:a16="http://schemas.microsoft.com/office/drawing/2014/main" id="{63800E80-E892-5040-A70E-D42FBE58D3BD}"/>
              </a:ext>
            </a:extLst>
          </p:cNvPr>
          <p:cNvPicPr>
            <a:picLocks noChangeAspect="1"/>
          </p:cNvPicPr>
          <p:nvPr/>
        </p:nvPicPr>
        <p:blipFill>
          <a:blip r:embed="rId2"/>
          <a:stretch>
            <a:fillRect/>
          </a:stretch>
        </p:blipFill>
        <p:spPr>
          <a:xfrm>
            <a:off x="5814120" y="1937557"/>
            <a:ext cx="512522" cy="551032"/>
          </a:xfrm>
          <a:prstGeom prst="rect">
            <a:avLst/>
          </a:prstGeom>
        </p:spPr>
      </p:pic>
      <p:pic>
        <p:nvPicPr>
          <p:cNvPr id="178" name="Picture 177">
            <a:extLst>
              <a:ext uri="{FF2B5EF4-FFF2-40B4-BE49-F238E27FC236}">
                <a16:creationId xmlns:a16="http://schemas.microsoft.com/office/drawing/2014/main" id="{658B9FF7-4724-9B4E-AA33-745AB5623ADB}"/>
              </a:ext>
            </a:extLst>
          </p:cNvPr>
          <p:cNvPicPr>
            <a:picLocks noChangeAspect="1"/>
          </p:cNvPicPr>
          <p:nvPr/>
        </p:nvPicPr>
        <p:blipFill>
          <a:blip r:embed="rId2"/>
          <a:stretch>
            <a:fillRect/>
          </a:stretch>
        </p:blipFill>
        <p:spPr>
          <a:xfrm>
            <a:off x="6944280" y="1988291"/>
            <a:ext cx="512522" cy="551032"/>
          </a:xfrm>
          <a:prstGeom prst="rect">
            <a:avLst/>
          </a:prstGeom>
        </p:spPr>
      </p:pic>
      <p:pic>
        <p:nvPicPr>
          <p:cNvPr id="179" name="Picture 178">
            <a:extLst>
              <a:ext uri="{FF2B5EF4-FFF2-40B4-BE49-F238E27FC236}">
                <a16:creationId xmlns:a16="http://schemas.microsoft.com/office/drawing/2014/main" id="{39E19006-A25C-FF4D-8662-93062918B1A9}"/>
              </a:ext>
            </a:extLst>
          </p:cNvPr>
          <p:cNvPicPr>
            <a:picLocks noChangeAspect="1"/>
          </p:cNvPicPr>
          <p:nvPr/>
        </p:nvPicPr>
        <p:blipFill>
          <a:blip r:embed="rId2"/>
          <a:stretch>
            <a:fillRect/>
          </a:stretch>
        </p:blipFill>
        <p:spPr>
          <a:xfrm>
            <a:off x="8057128" y="1995305"/>
            <a:ext cx="512522" cy="551032"/>
          </a:xfrm>
          <a:prstGeom prst="rect">
            <a:avLst/>
          </a:prstGeom>
        </p:spPr>
      </p:pic>
      <p:pic>
        <p:nvPicPr>
          <p:cNvPr id="180" name="Picture 179">
            <a:extLst>
              <a:ext uri="{FF2B5EF4-FFF2-40B4-BE49-F238E27FC236}">
                <a16:creationId xmlns:a16="http://schemas.microsoft.com/office/drawing/2014/main" id="{D12F2830-82CB-BC43-8A2B-9DCCEEAC0447}"/>
              </a:ext>
            </a:extLst>
          </p:cNvPr>
          <p:cNvPicPr>
            <a:picLocks noChangeAspect="1"/>
          </p:cNvPicPr>
          <p:nvPr/>
        </p:nvPicPr>
        <p:blipFill>
          <a:blip r:embed="rId4"/>
          <a:stretch>
            <a:fillRect/>
          </a:stretch>
        </p:blipFill>
        <p:spPr>
          <a:xfrm>
            <a:off x="5739221" y="3482169"/>
            <a:ext cx="530286" cy="530286"/>
          </a:xfrm>
          <a:prstGeom prst="rect">
            <a:avLst/>
          </a:prstGeom>
        </p:spPr>
      </p:pic>
      <p:pic>
        <p:nvPicPr>
          <p:cNvPr id="181" name="Picture 180">
            <a:extLst>
              <a:ext uri="{FF2B5EF4-FFF2-40B4-BE49-F238E27FC236}">
                <a16:creationId xmlns:a16="http://schemas.microsoft.com/office/drawing/2014/main" id="{D8AC1A57-0F51-864A-A734-8DA9D2D5F658}"/>
              </a:ext>
            </a:extLst>
          </p:cNvPr>
          <p:cNvPicPr>
            <a:picLocks noChangeAspect="1"/>
          </p:cNvPicPr>
          <p:nvPr/>
        </p:nvPicPr>
        <p:blipFill>
          <a:blip r:embed="rId4"/>
          <a:stretch>
            <a:fillRect/>
          </a:stretch>
        </p:blipFill>
        <p:spPr>
          <a:xfrm>
            <a:off x="5325076" y="3839684"/>
            <a:ext cx="530286" cy="530286"/>
          </a:xfrm>
          <a:prstGeom prst="rect">
            <a:avLst/>
          </a:prstGeom>
        </p:spPr>
      </p:pic>
      <p:pic>
        <p:nvPicPr>
          <p:cNvPr id="182" name="Picture 181">
            <a:extLst>
              <a:ext uri="{FF2B5EF4-FFF2-40B4-BE49-F238E27FC236}">
                <a16:creationId xmlns:a16="http://schemas.microsoft.com/office/drawing/2014/main" id="{5B971864-A129-2E4A-9DB5-67D79F343991}"/>
              </a:ext>
            </a:extLst>
          </p:cNvPr>
          <p:cNvPicPr>
            <a:picLocks noChangeAspect="1"/>
          </p:cNvPicPr>
          <p:nvPr/>
        </p:nvPicPr>
        <p:blipFill>
          <a:blip r:embed="rId4"/>
          <a:stretch>
            <a:fillRect/>
          </a:stretch>
        </p:blipFill>
        <p:spPr>
          <a:xfrm>
            <a:off x="6788125" y="3527255"/>
            <a:ext cx="530286" cy="530286"/>
          </a:xfrm>
          <a:prstGeom prst="rect">
            <a:avLst/>
          </a:prstGeom>
        </p:spPr>
      </p:pic>
      <p:pic>
        <p:nvPicPr>
          <p:cNvPr id="183" name="Picture 182">
            <a:extLst>
              <a:ext uri="{FF2B5EF4-FFF2-40B4-BE49-F238E27FC236}">
                <a16:creationId xmlns:a16="http://schemas.microsoft.com/office/drawing/2014/main" id="{8CFB2834-2AED-3641-A6B7-E81A74B127F3}"/>
              </a:ext>
            </a:extLst>
          </p:cNvPr>
          <p:cNvPicPr>
            <a:picLocks noChangeAspect="1"/>
          </p:cNvPicPr>
          <p:nvPr/>
        </p:nvPicPr>
        <p:blipFill>
          <a:blip r:embed="rId4"/>
          <a:stretch>
            <a:fillRect/>
          </a:stretch>
        </p:blipFill>
        <p:spPr>
          <a:xfrm>
            <a:off x="6430244" y="3815720"/>
            <a:ext cx="530286" cy="530286"/>
          </a:xfrm>
          <a:prstGeom prst="rect">
            <a:avLst/>
          </a:prstGeom>
        </p:spPr>
      </p:pic>
      <p:pic>
        <p:nvPicPr>
          <p:cNvPr id="184" name="Picture 183">
            <a:extLst>
              <a:ext uri="{FF2B5EF4-FFF2-40B4-BE49-F238E27FC236}">
                <a16:creationId xmlns:a16="http://schemas.microsoft.com/office/drawing/2014/main" id="{DE2E0123-BB14-164A-B825-AC915C54D50D}"/>
              </a:ext>
            </a:extLst>
          </p:cNvPr>
          <p:cNvPicPr>
            <a:picLocks noChangeAspect="1"/>
          </p:cNvPicPr>
          <p:nvPr/>
        </p:nvPicPr>
        <p:blipFill>
          <a:blip r:embed="rId4"/>
          <a:stretch>
            <a:fillRect/>
          </a:stretch>
        </p:blipFill>
        <p:spPr>
          <a:xfrm>
            <a:off x="7947815" y="3491584"/>
            <a:ext cx="530286" cy="530286"/>
          </a:xfrm>
          <a:prstGeom prst="rect">
            <a:avLst/>
          </a:prstGeom>
        </p:spPr>
      </p:pic>
      <p:pic>
        <p:nvPicPr>
          <p:cNvPr id="185" name="Picture 184">
            <a:extLst>
              <a:ext uri="{FF2B5EF4-FFF2-40B4-BE49-F238E27FC236}">
                <a16:creationId xmlns:a16="http://schemas.microsoft.com/office/drawing/2014/main" id="{700C5521-0120-E743-B77F-32FAF4F66E6F}"/>
              </a:ext>
            </a:extLst>
          </p:cNvPr>
          <p:cNvPicPr>
            <a:picLocks noChangeAspect="1"/>
          </p:cNvPicPr>
          <p:nvPr/>
        </p:nvPicPr>
        <p:blipFill>
          <a:blip r:embed="rId4"/>
          <a:stretch>
            <a:fillRect/>
          </a:stretch>
        </p:blipFill>
        <p:spPr>
          <a:xfrm>
            <a:off x="7567590" y="3848231"/>
            <a:ext cx="530286" cy="530286"/>
          </a:xfrm>
          <a:prstGeom prst="rect">
            <a:avLst/>
          </a:prstGeom>
        </p:spPr>
      </p:pic>
      <p:grpSp>
        <p:nvGrpSpPr>
          <p:cNvPr id="189" name="Group 188">
            <a:extLst>
              <a:ext uri="{FF2B5EF4-FFF2-40B4-BE49-F238E27FC236}">
                <a16:creationId xmlns:a16="http://schemas.microsoft.com/office/drawing/2014/main" id="{32517982-1F32-E34C-867D-924382C0529E}"/>
              </a:ext>
            </a:extLst>
          </p:cNvPr>
          <p:cNvGrpSpPr/>
          <p:nvPr/>
        </p:nvGrpSpPr>
        <p:grpSpPr>
          <a:xfrm>
            <a:off x="6845898" y="17013"/>
            <a:ext cx="2353886" cy="1122561"/>
            <a:chOff x="2116335" y="1372"/>
            <a:chExt cx="1863328" cy="1211163"/>
          </a:xfrm>
        </p:grpSpPr>
        <p:sp>
          <p:nvSpPr>
            <p:cNvPr id="190" name="Rounded Rectangle 189">
              <a:extLst>
                <a:ext uri="{FF2B5EF4-FFF2-40B4-BE49-F238E27FC236}">
                  <a16:creationId xmlns:a16="http://schemas.microsoft.com/office/drawing/2014/main" id="{81E730CC-A15D-8E4D-B99D-64ADD473B22A}"/>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91" name="Rounded Rectangle 4">
              <a:extLst>
                <a:ext uri="{FF2B5EF4-FFF2-40B4-BE49-F238E27FC236}">
                  <a16:creationId xmlns:a16="http://schemas.microsoft.com/office/drawing/2014/main" id="{82F98E69-CAA6-0D4B-AE18-1898B86292CC}"/>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lvl="0" indent="0" algn="ctr" defTabSz="844550">
                <a:lnSpc>
                  <a:spcPct val="90000"/>
                </a:lnSpc>
                <a:spcBef>
                  <a:spcPct val="0"/>
                </a:spcBef>
                <a:spcAft>
                  <a:spcPct val="35000"/>
                </a:spcAft>
                <a:buNone/>
              </a:pPr>
              <a:r>
                <a:rPr lang="en-US" sz="1200" i="1" kern="1200" dirty="0">
                  <a:solidFill>
                    <a:schemeClr val="bg2"/>
                  </a:solidFill>
                </a:rPr>
                <a:t>People &amp; Process</a:t>
              </a:r>
            </a:p>
          </p:txBody>
        </p:sp>
      </p:grpSp>
      <p:sp>
        <p:nvSpPr>
          <p:cNvPr id="192" name="TextBox 191">
            <a:extLst>
              <a:ext uri="{FF2B5EF4-FFF2-40B4-BE49-F238E27FC236}">
                <a16:creationId xmlns:a16="http://schemas.microsoft.com/office/drawing/2014/main" id="{E6D04C23-1C81-1749-9EDC-A0A486779D65}"/>
              </a:ext>
            </a:extLst>
          </p:cNvPr>
          <p:cNvSpPr txBox="1"/>
          <p:nvPr/>
        </p:nvSpPr>
        <p:spPr>
          <a:xfrm>
            <a:off x="7092420" y="111220"/>
            <a:ext cx="1893194" cy="646331"/>
          </a:xfrm>
          <a:prstGeom prst="rect">
            <a:avLst/>
          </a:prstGeom>
          <a:noFill/>
        </p:spPr>
        <p:txBody>
          <a:bodyPr wrap="square" rtlCol="0">
            <a:spAutoFit/>
          </a:bodyPr>
          <a:lstStyle/>
          <a:p>
            <a:pPr algn="ctr"/>
            <a:r>
              <a:rPr lang="en-US" sz="1800" dirty="0">
                <a:solidFill>
                  <a:schemeClr val="bg2"/>
                </a:solidFill>
              </a:rPr>
              <a:t>Decentralized Ownership</a:t>
            </a:r>
          </a:p>
        </p:txBody>
      </p:sp>
    </p:spTree>
    <p:extLst>
      <p:ext uri="{BB962C8B-B14F-4D97-AF65-F5344CB8AC3E}">
        <p14:creationId xmlns:p14="http://schemas.microsoft.com/office/powerpoint/2010/main" val="201501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6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7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7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7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8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8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4ADA"/>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F93C098C-6182-5146-A169-5FAFD3451E6A}"/>
              </a:ext>
            </a:extLst>
          </p:cNvPr>
          <p:cNvGrpSpPr/>
          <p:nvPr/>
        </p:nvGrpSpPr>
        <p:grpSpPr>
          <a:xfrm>
            <a:off x="3366002" y="3735958"/>
            <a:ext cx="2353886" cy="1122561"/>
            <a:chOff x="2116335" y="1372"/>
            <a:chExt cx="1863328" cy="1211163"/>
          </a:xfrm>
        </p:grpSpPr>
        <p:sp>
          <p:nvSpPr>
            <p:cNvPr id="29" name="Rounded Rectangle 28">
              <a:extLst>
                <a:ext uri="{FF2B5EF4-FFF2-40B4-BE49-F238E27FC236}">
                  <a16:creationId xmlns:a16="http://schemas.microsoft.com/office/drawing/2014/main" id="{DF64BB83-25BB-B641-9764-7177D46C6C3F}"/>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0" name="Rounded Rectangle 4">
              <a:extLst>
                <a:ext uri="{FF2B5EF4-FFF2-40B4-BE49-F238E27FC236}">
                  <a16:creationId xmlns:a16="http://schemas.microsoft.com/office/drawing/2014/main" id="{4162826F-CB42-2D4A-A62A-FD16BFE67980}"/>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lvl="0" indent="0" algn="ctr" defTabSz="844550">
                <a:lnSpc>
                  <a:spcPct val="90000"/>
                </a:lnSpc>
                <a:spcBef>
                  <a:spcPct val="0"/>
                </a:spcBef>
                <a:spcAft>
                  <a:spcPct val="35000"/>
                </a:spcAft>
                <a:buNone/>
              </a:pPr>
              <a:r>
                <a:rPr lang="en-US" sz="1200" i="1" kern="1200" dirty="0">
                  <a:solidFill>
                    <a:schemeClr val="bg2"/>
                  </a:solidFill>
                </a:rPr>
                <a:t>Infrastructure &amp; Technology</a:t>
              </a:r>
            </a:p>
          </p:txBody>
        </p:sp>
      </p:grpSp>
      <p:grpSp>
        <p:nvGrpSpPr>
          <p:cNvPr id="16" name="Group 15">
            <a:extLst>
              <a:ext uri="{FF2B5EF4-FFF2-40B4-BE49-F238E27FC236}">
                <a16:creationId xmlns:a16="http://schemas.microsoft.com/office/drawing/2014/main" id="{3D156363-26DD-2248-AD54-28E563BDC453}"/>
              </a:ext>
            </a:extLst>
          </p:cNvPr>
          <p:cNvGrpSpPr/>
          <p:nvPr/>
        </p:nvGrpSpPr>
        <p:grpSpPr>
          <a:xfrm>
            <a:off x="3366002" y="2107725"/>
            <a:ext cx="2353886" cy="1122561"/>
            <a:chOff x="2116335" y="1372"/>
            <a:chExt cx="1863328" cy="1211163"/>
          </a:xfrm>
        </p:grpSpPr>
        <p:sp>
          <p:nvSpPr>
            <p:cNvPr id="17" name="Rounded Rectangle 16">
              <a:extLst>
                <a:ext uri="{FF2B5EF4-FFF2-40B4-BE49-F238E27FC236}">
                  <a16:creationId xmlns:a16="http://schemas.microsoft.com/office/drawing/2014/main" id="{7C2DE513-7550-2E45-9CA5-D998F10443D9}"/>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A5EC9430-0523-7342-9FB2-FDA9AD25790D}"/>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lvl="0" indent="0" algn="ctr" defTabSz="844550">
                <a:lnSpc>
                  <a:spcPct val="90000"/>
                </a:lnSpc>
                <a:spcBef>
                  <a:spcPct val="0"/>
                </a:spcBef>
                <a:spcAft>
                  <a:spcPct val="35000"/>
                </a:spcAft>
                <a:buNone/>
              </a:pPr>
              <a:r>
                <a:rPr lang="en-US" sz="1200" i="1" kern="1200" dirty="0">
                  <a:solidFill>
                    <a:schemeClr val="bg2"/>
                  </a:solidFill>
                </a:rPr>
                <a:t>People &amp; Process</a:t>
              </a:r>
            </a:p>
          </p:txBody>
        </p:sp>
      </p:grpSp>
      <p:grpSp>
        <p:nvGrpSpPr>
          <p:cNvPr id="13" name="Group 12">
            <a:extLst>
              <a:ext uri="{FF2B5EF4-FFF2-40B4-BE49-F238E27FC236}">
                <a16:creationId xmlns:a16="http://schemas.microsoft.com/office/drawing/2014/main" id="{6027E909-EB98-614B-9FB0-81C647F452DD}"/>
              </a:ext>
            </a:extLst>
          </p:cNvPr>
          <p:cNvGrpSpPr/>
          <p:nvPr/>
        </p:nvGrpSpPr>
        <p:grpSpPr>
          <a:xfrm>
            <a:off x="3366002" y="519895"/>
            <a:ext cx="2353886" cy="1122561"/>
            <a:chOff x="2116335" y="1372"/>
            <a:chExt cx="1863328" cy="1211163"/>
          </a:xfrm>
        </p:grpSpPr>
        <p:sp>
          <p:nvSpPr>
            <p:cNvPr id="14" name="Rounded Rectangle 13">
              <a:extLst>
                <a:ext uri="{FF2B5EF4-FFF2-40B4-BE49-F238E27FC236}">
                  <a16:creationId xmlns:a16="http://schemas.microsoft.com/office/drawing/2014/main" id="{8061FF0E-CC12-4A44-9656-99F98D13A5CC}"/>
                </a:ext>
              </a:extLst>
            </p:cNvPr>
            <p:cNvSpPr/>
            <p:nvPr/>
          </p:nvSpPr>
          <p:spPr>
            <a:xfrm>
              <a:off x="2116335" y="1372"/>
              <a:ext cx="1863328" cy="1211163"/>
            </a:xfrm>
            <a:prstGeom prst="roundRect">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F97B5BFC-43D2-BF4D-A3E8-E960055C87B0}"/>
                </a:ext>
              </a:extLst>
            </p:cNvPr>
            <p:cNvSpPr txBox="1"/>
            <p:nvPr/>
          </p:nvSpPr>
          <p:spPr>
            <a:xfrm>
              <a:off x="2175459" y="60496"/>
              <a:ext cx="1745080" cy="10929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b" anchorCtr="0">
              <a:noAutofit/>
            </a:bodyPr>
            <a:lstStyle/>
            <a:p>
              <a:pPr marL="0" lvl="0" indent="0" algn="ctr" defTabSz="844550">
                <a:lnSpc>
                  <a:spcPct val="90000"/>
                </a:lnSpc>
                <a:spcBef>
                  <a:spcPct val="0"/>
                </a:spcBef>
                <a:spcAft>
                  <a:spcPct val="35000"/>
                </a:spcAft>
                <a:buNone/>
              </a:pPr>
              <a:r>
                <a:rPr lang="en-US" sz="1200" i="1" kern="1200" dirty="0">
                  <a:solidFill>
                    <a:schemeClr val="bg2"/>
                  </a:solidFill>
                </a:rPr>
                <a:t>Architecture &amp; design</a:t>
              </a:r>
            </a:p>
          </p:txBody>
        </p:sp>
      </p:grpSp>
      <p:cxnSp>
        <p:nvCxnSpPr>
          <p:cNvPr id="4" name="Straight Connector 3"/>
          <p:cNvCxnSpPr/>
          <p:nvPr/>
        </p:nvCxnSpPr>
        <p:spPr>
          <a:xfrm>
            <a:off x="3061895" y="625773"/>
            <a:ext cx="0" cy="4105951"/>
          </a:xfrm>
          <a:prstGeom prst="line">
            <a:avLst/>
          </a:prstGeom>
          <a:ln w="12700">
            <a:solidFill>
              <a:srgbClr val="293659"/>
            </a:solidFill>
          </a:ln>
          <a:effectLst>
            <a:outerShdw blurRad="40000" dist="20000" dir="5400000" rotWithShape="0">
              <a:srgbClr val="102059">
                <a:alpha val="0"/>
              </a:srgbClr>
            </a:outerShdw>
          </a:effectLst>
        </p:spPr>
        <p:style>
          <a:lnRef idx="2">
            <a:schemeClr val="accent1"/>
          </a:lnRef>
          <a:fillRef idx="0">
            <a:schemeClr val="accent1"/>
          </a:fillRef>
          <a:effectRef idx="1">
            <a:schemeClr val="accent1"/>
          </a:effectRef>
          <a:fontRef idx="minor">
            <a:schemeClr val="tx1"/>
          </a:fontRef>
        </p:style>
      </p:cxnSp>
      <p:sp>
        <p:nvSpPr>
          <p:cNvPr id="7" name="Title 3"/>
          <p:cNvSpPr txBox="1">
            <a:spLocks/>
          </p:cNvSpPr>
          <p:nvPr/>
        </p:nvSpPr>
        <p:spPr>
          <a:xfrm>
            <a:off x="337446" y="1330272"/>
            <a:ext cx="2561573" cy="2300553"/>
          </a:xfrm>
          <a:prstGeom prst="rect">
            <a:avLst/>
          </a:prstGeom>
        </p:spPr>
        <p:txBody>
          <a:bodyPr/>
          <a:lstStyle>
            <a:lvl1pPr algn="l" defTabSz="609402" rtl="0" eaLnBrk="1" latinLnBrk="0" hangingPunct="1">
              <a:lnSpc>
                <a:spcPct val="90000"/>
              </a:lnSpc>
              <a:spcBef>
                <a:spcPct val="0"/>
              </a:spcBef>
              <a:buNone/>
              <a:defRPr sz="3199" kern="1200">
                <a:solidFill>
                  <a:schemeClr val="bg2"/>
                </a:solidFill>
                <a:latin typeface="+mj-lt"/>
                <a:ea typeface="IBM Plex Sans" panose="020B0503050203000203" pitchFamily="34" charset="0"/>
                <a:cs typeface="Arial" charset="0"/>
              </a:defRPr>
            </a:lvl1pPr>
          </a:lstStyle>
          <a:p>
            <a:r>
              <a:rPr lang="en-US" sz="3000" b="1" dirty="0"/>
              <a:t>Agile Integration drives the change </a:t>
            </a:r>
          </a:p>
        </p:txBody>
      </p:sp>
      <p:sp>
        <p:nvSpPr>
          <p:cNvPr id="18" name="TextBox 17">
            <a:extLst>
              <a:ext uri="{FF2B5EF4-FFF2-40B4-BE49-F238E27FC236}">
                <a16:creationId xmlns:a16="http://schemas.microsoft.com/office/drawing/2014/main" id="{35F9EE7F-639A-1D4E-A46A-0E0E6902BECA}"/>
              </a:ext>
            </a:extLst>
          </p:cNvPr>
          <p:cNvSpPr txBox="1"/>
          <p:nvPr/>
        </p:nvSpPr>
        <p:spPr>
          <a:xfrm>
            <a:off x="3592640" y="598276"/>
            <a:ext cx="1893194" cy="646331"/>
          </a:xfrm>
          <a:prstGeom prst="rect">
            <a:avLst/>
          </a:prstGeom>
          <a:noFill/>
        </p:spPr>
        <p:txBody>
          <a:bodyPr wrap="square" rtlCol="0">
            <a:spAutoFit/>
          </a:bodyPr>
          <a:lstStyle/>
          <a:p>
            <a:pPr algn="ctr"/>
            <a:r>
              <a:rPr lang="en-US" sz="1800" dirty="0">
                <a:solidFill>
                  <a:schemeClr val="bg2"/>
                </a:solidFill>
              </a:rPr>
              <a:t>Fine grained deployment</a:t>
            </a:r>
          </a:p>
        </p:txBody>
      </p:sp>
      <p:sp>
        <p:nvSpPr>
          <p:cNvPr id="19" name="TextBox 18">
            <a:extLst>
              <a:ext uri="{FF2B5EF4-FFF2-40B4-BE49-F238E27FC236}">
                <a16:creationId xmlns:a16="http://schemas.microsoft.com/office/drawing/2014/main" id="{D1CE103D-D896-D64F-817D-CD6DA7DB96CE}"/>
              </a:ext>
            </a:extLst>
          </p:cNvPr>
          <p:cNvSpPr txBox="1"/>
          <p:nvPr/>
        </p:nvSpPr>
        <p:spPr>
          <a:xfrm>
            <a:off x="6643672" y="460051"/>
            <a:ext cx="2350699" cy="923330"/>
          </a:xfrm>
          <a:prstGeom prst="rect">
            <a:avLst/>
          </a:prstGeom>
          <a:noFill/>
        </p:spPr>
        <p:txBody>
          <a:bodyPr wrap="square" rtlCol="0">
            <a:spAutoFit/>
          </a:bodyPr>
          <a:lstStyle/>
          <a:p>
            <a:pPr algn="ctr"/>
            <a:r>
              <a:rPr lang="en-US" sz="1800" dirty="0">
                <a:solidFill>
                  <a:schemeClr val="bg2"/>
                </a:solidFill>
              </a:rPr>
              <a:t>Improve build independence and production velocity</a:t>
            </a:r>
          </a:p>
        </p:txBody>
      </p:sp>
      <p:sp>
        <p:nvSpPr>
          <p:cNvPr id="20" name="TextBox 19">
            <a:extLst>
              <a:ext uri="{FF2B5EF4-FFF2-40B4-BE49-F238E27FC236}">
                <a16:creationId xmlns:a16="http://schemas.microsoft.com/office/drawing/2014/main" id="{97A030C0-9BF7-3942-9EA5-BC6908923287}"/>
              </a:ext>
            </a:extLst>
          </p:cNvPr>
          <p:cNvSpPr txBox="1"/>
          <p:nvPr/>
        </p:nvSpPr>
        <p:spPr>
          <a:xfrm>
            <a:off x="3612524" y="2201932"/>
            <a:ext cx="1893194" cy="646331"/>
          </a:xfrm>
          <a:prstGeom prst="rect">
            <a:avLst/>
          </a:prstGeom>
          <a:noFill/>
        </p:spPr>
        <p:txBody>
          <a:bodyPr wrap="square" rtlCol="0">
            <a:spAutoFit/>
          </a:bodyPr>
          <a:lstStyle/>
          <a:p>
            <a:pPr algn="ctr"/>
            <a:r>
              <a:rPr lang="en-US" sz="1800" dirty="0">
                <a:solidFill>
                  <a:schemeClr val="bg2"/>
                </a:solidFill>
              </a:rPr>
              <a:t>Decentralized Ownership</a:t>
            </a:r>
          </a:p>
        </p:txBody>
      </p:sp>
      <p:sp>
        <p:nvSpPr>
          <p:cNvPr id="21" name="TextBox 20">
            <a:extLst>
              <a:ext uri="{FF2B5EF4-FFF2-40B4-BE49-F238E27FC236}">
                <a16:creationId xmlns:a16="http://schemas.microsoft.com/office/drawing/2014/main" id="{2B85C210-4777-474E-85B6-8C667A50A01F}"/>
              </a:ext>
            </a:extLst>
          </p:cNvPr>
          <p:cNvSpPr txBox="1"/>
          <p:nvPr/>
        </p:nvSpPr>
        <p:spPr>
          <a:xfrm>
            <a:off x="6662218" y="2234398"/>
            <a:ext cx="2062577" cy="646331"/>
          </a:xfrm>
          <a:prstGeom prst="rect">
            <a:avLst/>
          </a:prstGeom>
          <a:noFill/>
        </p:spPr>
        <p:txBody>
          <a:bodyPr wrap="square" rtlCol="0">
            <a:spAutoFit/>
          </a:bodyPr>
          <a:lstStyle/>
          <a:p>
            <a:pPr algn="ctr"/>
            <a:r>
              <a:rPr lang="en-US" sz="1800" dirty="0">
                <a:solidFill>
                  <a:schemeClr val="bg2"/>
                </a:solidFill>
              </a:rPr>
              <a:t>Accelerate agility and innovation</a:t>
            </a:r>
          </a:p>
        </p:txBody>
      </p:sp>
      <p:sp>
        <p:nvSpPr>
          <p:cNvPr id="22" name="TextBox 21">
            <a:extLst>
              <a:ext uri="{FF2B5EF4-FFF2-40B4-BE49-F238E27FC236}">
                <a16:creationId xmlns:a16="http://schemas.microsoft.com/office/drawing/2014/main" id="{632D3A6F-AC07-FC4E-B6E4-0DDB64252E00}"/>
              </a:ext>
            </a:extLst>
          </p:cNvPr>
          <p:cNvSpPr txBox="1"/>
          <p:nvPr/>
        </p:nvSpPr>
        <p:spPr>
          <a:xfrm>
            <a:off x="3612524" y="3811474"/>
            <a:ext cx="1893194" cy="646331"/>
          </a:xfrm>
          <a:prstGeom prst="rect">
            <a:avLst/>
          </a:prstGeom>
          <a:noFill/>
        </p:spPr>
        <p:txBody>
          <a:bodyPr wrap="square" rtlCol="0">
            <a:spAutoFit/>
          </a:bodyPr>
          <a:lstStyle/>
          <a:p>
            <a:pPr algn="ctr"/>
            <a:r>
              <a:rPr lang="en-US" sz="1800" dirty="0">
                <a:solidFill>
                  <a:schemeClr val="bg2"/>
                </a:solidFill>
              </a:rPr>
              <a:t>Cloud native</a:t>
            </a:r>
          </a:p>
          <a:p>
            <a:pPr algn="ctr"/>
            <a:r>
              <a:rPr lang="en-US" sz="1800" dirty="0">
                <a:solidFill>
                  <a:schemeClr val="bg2"/>
                </a:solidFill>
              </a:rPr>
              <a:t>infrastructure</a:t>
            </a:r>
          </a:p>
        </p:txBody>
      </p:sp>
      <p:sp>
        <p:nvSpPr>
          <p:cNvPr id="23" name="TextBox 22">
            <a:extLst>
              <a:ext uri="{FF2B5EF4-FFF2-40B4-BE49-F238E27FC236}">
                <a16:creationId xmlns:a16="http://schemas.microsoft.com/office/drawing/2014/main" id="{C8DE45C9-CF7E-CE46-B404-606531F0A112}"/>
              </a:ext>
            </a:extLst>
          </p:cNvPr>
          <p:cNvSpPr txBox="1"/>
          <p:nvPr/>
        </p:nvSpPr>
        <p:spPr>
          <a:xfrm>
            <a:off x="6576104" y="3731746"/>
            <a:ext cx="2418267" cy="923330"/>
          </a:xfrm>
          <a:prstGeom prst="rect">
            <a:avLst/>
          </a:prstGeom>
          <a:noFill/>
        </p:spPr>
        <p:txBody>
          <a:bodyPr wrap="square" rtlCol="0">
            <a:spAutoFit/>
          </a:bodyPr>
          <a:lstStyle/>
          <a:p>
            <a:pPr algn="ctr"/>
            <a:r>
              <a:rPr lang="en-US" sz="1800" dirty="0">
                <a:solidFill>
                  <a:schemeClr val="bg2"/>
                </a:solidFill>
              </a:rPr>
              <a:t>Dynamic scalability and inherent resilience</a:t>
            </a:r>
          </a:p>
        </p:txBody>
      </p:sp>
      <p:sp>
        <p:nvSpPr>
          <p:cNvPr id="24" name="Right Arrow 23">
            <a:extLst>
              <a:ext uri="{FF2B5EF4-FFF2-40B4-BE49-F238E27FC236}">
                <a16:creationId xmlns:a16="http://schemas.microsoft.com/office/drawing/2014/main" id="{2BFA4D7A-704D-7D48-B603-BD0E54E0DD61}"/>
              </a:ext>
            </a:extLst>
          </p:cNvPr>
          <p:cNvSpPr/>
          <p:nvPr/>
        </p:nvSpPr>
        <p:spPr>
          <a:xfrm>
            <a:off x="5996964" y="818993"/>
            <a:ext cx="579141" cy="306424"/>
          </a:xfrm>
          <a:prstGeom prst="rightArrow">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5" name="Right Arrow 24">
            <a:extLst>
              <a:ext uri="{FF2B5EF4-FFF2-40B4-BE49-F238E27FC236}">
                <a16:creationId xmlns:a16="http://schemas.microsoft.com/office/drawing/2014/main" id="{DE6E4F1A-7225-184B-89E6-0932B9550947}"/>
              </a:ext>
            </a:extLst>
          </p:cNvPr>
          <p:cNvSpPr/>
          <p:nvPr/>
        </p:nvSpPr>
        <p:spPr>
          <a:xfrm>
            <a:off x="5996963" y="2394560"/>
            <a:ext cx="579141" cy="306424"/>
          </a:xfrm>
          <a:prstGeom prst="rightArrow">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26" name="Right Arrow 25">
            <a:extLst>
              <a:ext uri="{FF2B5EF4-FFF2-40B4-BE49-F238E27FC236}">
                <a16:creationId xmlns:a16="http://schemas.microsoft.com/office/drawing/2014/main" id="{C81AA1E1-E307-1241-9524-85E4B384D816}"/>
              </a:ext>
            </a:extLst>
          </p:cNvPr>
          <p:cNvSpPr/>
          <p:nvPr/>
        </p:nvSpPr>
        <p:spPr>
          <a:xfrm>
            <a:off x="6016841" y="4016563"/>
            <a:ext cx="579141" cy="306424"/>
          </a:xfrm>
          <a:prstGeom prst="rightArrow">
            <a:avLst/>
          </a:prstGeom>
          <a:solidFill>
            <a:schemeClr val="bg2"/>
          </a:solidFill>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31" name="Rounded Rectangle 30">
            <a:extLst>
              <a:ext uri="{FF2B5EF4-FFF2-40B4-BE49-F238E27FC236}">
                <a16:creationId xmlns:a16="http://schemas.microsoft.com/office/drawing/2014/main" id="{088A8303-2C1B-C146-9E1F-F93E8A30BE09}"/>
              </a:ext>
            </a:extLst>
          </p:cNvPr>
          <p:cNvSpPr/>
          <p:nvPr/>
        </p:nvSpPr>
        <p:spPr>
          <a:xfrm>
            <a:off x="3291219" y="3501045"/>
            <a:ext cx="5581773" cy="1481112"/>
          </a:xfrm>
          <a:prstGeom prst="roundRect">
            <a:avLst>
              <a:gd name="adj" fmla="val 0"/>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94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0" name="Group"/>
          <p:cNvGrpSpPr/>
          <p:nvPr/>
        </p:nvGrpSpPr>
        <p:grpSpPr>
          <a:xfrm>
            <a:off x="1020018" y="447598"/>
            <a:ext cx="7102490" cy="4105976"/>
            <a:chOff x="-3932" y="-473328"/>
            <a:chExt cx="18939971" cy="10949268"/>
          </a:xfrm>
        </p:grpSpPr>
        <p:sp>
          <p:nvSpPr>
            <p:cNvPr id="211" name="Connection Line"/>
            <p:cNvSpPr/>
            <p:nvPr/>
          </p:nvSpPr>
          <p:spPr>
            <a:xfrm flipV="1">
              <a:off x="1794876" y="583869"/>
              <a:ext cx="15904601" cy="82264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415" y="10675"/>
                    <a:pt x="13615" y="3475"/>
                    <a:pt x="21600" y="0"/>
                  </a:cubicBezTo>
                </a:path>
              </a:pathLst>
            </a:custGeom>
            <a:noFill/>
            <a:ln w="127000" cap="flat">
              <a:solidFill>
                <a:srgbClr val="BECCD7"/>
              </a:solidFill>
              <a:prstDash val="solid"/>
              <a:miter lim="400000"/>
              <a:tailEnd type="triangle" w="med" len="med"/>
            </a:ln>
            <a:effectLst/>
          </p:spPr>
          <p:txBody>
            <a:bodyPr/>
            <a:lstStyle/>
            <a:p>
              <a:pPr marL="0" marR="0" lvl="0" indent="0" algn="l" defTabSz="457189" rtl="0" eaLnBrk="0" fontAlgn="base" latinLnBrk="0" hangingPunct="0">
                <a:lnSpc>
                  <a:spcPct val="100000"/>
                </a:lnSpc>
                <a:spcBef>
                  <a:spcPct val="0"/>
                </a:spcBef>
                <a:spcAft>
                  <a:spcPct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194" name="Line"/>
            <p:cNvSpPr/>
            <p:nvPr/>
          </p:nvSpPr>
          <p:spPr>
            <a:xfrm flipV="1">
              <a:off x="1335539" y="387270"/>
              <a:ext cx="1" cy="8967767"/>
            </a:xfrm>
            <a:prstGeom prst="line">
              <a:avLst/>
            </a:prstGeom>
            <a:noFill/>
            <a:ln w="127000" cap="flat">
              <a:solidFill>
                <a:srgbClr val="56A9FD"/>
              </a:solidFill>
              <a:prstDash val="solid"/>
              <a:miter lim="400000"/>
              <a:tailEnd type="triangle" w="med" len="med"/>
            </a:ln>
            <a:effectLst/>
          </p:spPr>
          <p:txBody>
            <a:bodyPr wrap="square" lIns="19050" tIns="19050" rIns="19050" bIns="19050" numCol="1" anchor="ctr">
              <a:noAutofit/>
            </a:bodyPr>
            <a:lstStyle/>
            <a:p>
              <a:pPr marL="0" marR="0" lvl="0" indent="0" algn="l" defTabSz="457189" rtl="0" eaLnBrk="0" fontAlgn="base" latinLnBrk="0" hangingPunct="0">
                <a:lnSpc>
                  <a:spcPct val="100000"/>
                </a:lnSpc>
                <a:spcBef>
                  <a:spcPct val="0"/>
                </a:spcBef>
                <a:spcAft>
                  <a:spcPct val="0"/>
                </a:spcAft>
                <a:buClrTx/>
                <a:buSzTx/>
                <a:buFontTx/>
                <a:buNone/>
                <a:tabLst/>
                <a:defRPr sz="3200"/>
              </a:pPr>
              <a:endParaRPr kumimoji="0"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195" name="Line"/>
            <p:cNvSpPr/>
            <p:nvPr/>
          </p:nvSpPr>
          <p:spPr>
            <a:xfrm>
              <a:off x="1169908" y="9293167"/>
              <a:ext cx="16885145" cy="0"/>
            </a:xfrm>
            <a:prstGeom prst="line">
              <a:avLst/>
            </a:prstGeom>
            <a:noFill/>
            <a:ln w="127000" cap="flat">
              <a:solidFill>
                <a:srgbClr val="56A9FD"/>
              </a:solidFill>
              <a:prstDash val="solid"/>
              <a:miter lim="400000"/>
              <a:tailEnd type="triangle" w="med" len="med"/>
            </a:ln>
            <a:effectLst/>
          </p:spPr>
          <p:txBody>
            <a:bodyPr wrap="square" lIns="19050" tIns="19050" rIns="19050" bIns="19050" numCol="1" anchor="ctr">
              <a:noAutofit/>
            </a:bodyPr>
            <a:lstStyle/>
            <a:p>
              <a:pPr marL="0" marR="0" lvl="0" indent="0" algn="l" defTabSz="457189" rtl="0" eaLnBrk="0" fontAlgn="base" latinLnBrk="0" hangingPunct="0">
                <a:lnSpc>
                  <a:spcPct val="100000"/>
                </a:lnSpc>
                <a:spcBef>
                  <a:spcPct val="0"/>
                </a:spcBef>
                <a:spcAft>
                  <a:spcPct val="0"/>
                </a:spcAft>
                <a:buClrTx/>
                <a:buSzTx/>
                <a:buFontTx/>
                <a:buNone/>
                <a:tabLst/>
                <a:defRPr sz="3200"/>
              </a:pPr>
              <a:endParaRPr kumimoji="0"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196" name="Increasing focus on business logic"/>
            <p:cNvSpPr/>
            <p:nvPr/>
          </p:nvSpPr>
          <p:spPr>
            <a:xfrm rot="16200000">
              <a:off x="-4284991" y="4281061"/>
              <a:ext cx="9357380" cy="7952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l">
                <a:defRPr sz="4500">
                  <a:solidFill>
                    <a:srgbClr val="142936"/>
                  </a:solidFill>
                </a:defRPr>
              </a:lvl1p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688" b="0" i="0" u="none" strike="noStrike" kern="1200" cap="none" spc="0" normalizeH="0" baseline="0" noProof="0" dirty="0">
                  <a:ln>
                    <a:noFill/>
                  </a:ln>
                  <a:solidFill>
                    <a:srgbClr val="142936"/>
                  </a:solidFill>
                  <a:effectLst/>
                  <a:uLnTx/>
                  <a:uFillTx/>
                  <a:latin typeface="Arial" charset="0"/>
                  <a:ea typeface="ＭＳ Ｐゴシック" charset="0"/>
                  <a:cs typeface="Arial" charset="0"/>
                </a:rPr>
                <a:t>Cost of entry of first function</a:t>
              </a:r>
              <a:endParaRPr kumimoji="0" sz="1688" b="0" i="0" u="none" strike="noStrike" kern="1200" cap="none" spc="0" normalizeH="0" baseline="0" noProof="0" dirty="0">
                <a:ln>
                  <a:noFill/>
                </a:ln>
                <a:solidFill>
                  <a:srgbClr val="142936"/>
                </a:solidFill>
                <a:effectLst/>
                <a:uLnTx/>
                <a:uFillTx/>
                <a:latin typeface="Arial" charset="0"/>
                <a:ea typeface="ＭＳ Ｐゴシック" charset="0"/>
                <a:cs typeface="Arial" charset="0"/>
              </a:endParaRPr>
            </a:p>
          </p:txBody>
        </p:sp>
        <p:sp>
          <p:nvSpPr>
            <p:cNvPr id="197" name="Decreasing concern (and control) over stack implementation"/>
            <p:cNvSpPr/>
            <p:nvPr/>
          </p:nvSpPr>
          <p:spPr>
            <a:xfrm>
              <a:off x="1301844" y="9634684"/>
              <a:ext cx="17634195" cy="8412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gn="l">
                <a:defRPr sz="4500">
                  <a:solidFill>
                    <a:srgbClr val="142936"/>
                  </a:solidFill>
                </a:defRPr>
              </a:lvl1pPr>
            </a:lstStyle>
            <a:p>
              <a:pPr marL="0" marR="0" lvl="0" indent="0" algn="l"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142936"/>
                  </a:solidFill>
                  <a:effectLst/>
                  <a:uLnTx/>
                  <a:uFillTx/>
                  <a:latin typeface="Arial" charset="0"/>
                  <a:ea typeface="ＭＳ Ｐゴシック" charset="0"/>
                  <a:cs typeface="Arial" charset="0"/>
                </a:rPr>
                <a:t>Increasing abstraction from infrastructure</a:t>
              </a:r>
            </a:p>
          </p:txBody>
        </p:sp>
        <p:grpSp>
          <p:nvGrpSpPr>
            <p:cNvPr id="200" name="Group"/>
            <p:cNvGrpSpPr/>
            <p:nvPr/>
          </p:nvGrpSpPr>
          <p:grpSpPr>
            <a:xfrm>
              <a:off x="1983513" y="-473328"/>
              <a:ext cx="3274543" cy="3408797"/>
              <a:chOff x="-760465" y="-5914937"/>
              <a:chExt cx="3274541" cy="3408796"/>
            </a:xfrm>
          </p:grpSpPr>
          <p:pic>
            <p:nvPicPr>
              <p:cNvPr id="198" name="pasted-image.pdf" descr="pasted-image.pdf"/>
              <p:cNvPicPr>
                <a:picLocks noChangeAspect="1"/>
              </p:cNvPicPr>
              <p:nvPr/>
            </p:nvPicPr>
            <p:blipFill>
              <a:blip r:embed="rId3"/>
              <a:srcRect/>
              <a:stretch>
                <a:fillRect/>
              </a:stretch>
            </p:blipFill>
            <p:spPr>
              <a:xfrm>
                <a:off x="-605602" y="-4919311"/>
                <a:ext cx="2096691" cy="2413170"/>
              </a:xfrm>
              <a:prstGeom prst="rect">
                <a:avLst/>
              </a:prstGeom>
              <a:ln w="12700" cap="flat">
                <a:noFill/>
                <a:miter lim="400000"/>
              </a:ln>
              <a:effectLst/>
            </p:spPr>
          </p:pic>
          <p:sp>
            <p:nvSpPr>
              <p:cNvPr id="199" name="Bare Metal"/>
              <p:cNvSpPr/>
              <p:nvPr/>
            </p:nvSpPr>
            <p:spPr>
              <a:xfrm>
                <a:off x="-760465" y="-5914937"/>
                <a:ext cx="3274541" cy="933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nSpc>
                    <a:spcPct val="120000"/>
                  </a:lnSpc>
                  <a:defRPr sz="4500">
                    <a:solidFill>
                      <a:srgbClr val="797979"/>
                    </a:solidFill>
                  </a:defRPr>
                </a:lvl1pPr>
              </a:lstStyle>
              <a:p>
                <a:pPr marL="0" marR="0" lvl="0" indent="0" algn="l" defTabSz="457189" rtl="0" eaLnBrk="0" fontAlgn="base" latinLnBrk="0" hangingPunct="0">
                  <a:lnSpc>
                    <a:spcPct val="120000"/>
                  </a:lnSpc>
                  <a:spcBef>
                    <a:spcPct val="0"/>
                  </a:spcBef>
                  <a:spcAft>
                    <a:spcPct val="0"/>
                  </a:spcAft>
                  <a:buClrTx/>
                  <a:buSzTx/>
                  <a:buFontTx/>
                  <a:buNone/>
                  <a:tabLst/>
                  <a:defRPr/>
                </a:pPr>
                <a:r>
                  <a:rPr kumimoji="0" sz="1688" b="0" i="0" u="none" strike="noStrike" kern="1200" cap="none" spc="0" normalizeH="0" baseline="0" noProof="0">
                    <a:ln>
                      <a:noFill/>
                    </a:ln>
                    <a:solidFill>
                      <a:srgbClr val="797979"/>
                    </a:solidFill>
                    <a:effectLst/>
                    <a:uLnTx/>
                    <a:uFillTx/>
                    <a:latin typeface="Arial" charset="0"/>
                    <a:ea typeface="ＭＳ Ｐゴシック" charset="0"/>
                    <a:cs typeface="Arial" charset="0"/>
                  </a:rPr>
                  <a:t>Bare Metal</a:t>
                </a:r>
              </a:p>
            </p:txBody>
          </p:sp>
        </p:grpSp>
        <p:grpSp>
          <p:nvGrpSpPr>
            <p:cNvPr id="203" name="Group"/>
            <p:cNvGrpSpPr/>
            <p:nvPr/>
          </p:nvGrpSpPr>
          <p:grpSpPr>
            <a:xfrm>
              <a:off x="5459595" y="2293710"/>
              <a:ext cx="5216300" cy="3387224"/>
              <a:chOff x="-142203" y="-1355754"/>
              <a:chExt cx="5216297" cy="3387223"/>
            </a:xfrm>
          </p:grpSpPr>
          <p:pic>
            <p:nvPicPr>
              <p:cNvPr id="201" name="pasted-image.pdf" descr="pasted-image.pdf"/>
              <p:cNvPicPr>
                <a:picLocks noChangeAspect="1"/>
              </p:cNvPicPr>
              <p:nvPr/>
            </p:nvPicPr>
            <p:blipFill>
              <a:blip r:embed="rId4"/>
              <a:stretch>
                <a:fillRect/>
              </a:stretch>
            </p:blipFill>
            <p:spPr>
              <a:xfrm>
                <a:off x="143389" y="-239738"/>
                <a:ext cx="3414536" cy="2271207"/>
              </a:xfrm>
              <a:prstGeom prst="rect">
                <a:avLst/>
              </a:prstGeom>
              <a:ln w="12700" cap="flat">
                <a:noFill/>
                <a:miter lim="400000"/>
              </a:ln>
              <a:effectLst/>
            </p:spPr>
          </p:pic>
          <p:sp>
            <p:nvSpPr>
              <p:cNvPr id="202" name="Virtual machines"/>
              <p:cNvSpPr/>
              <p:nvPr/>
            </p:nvSpPr>
            <p:spPr>
              <a:xfrm>
                <a:off x="-142203" y="-1355754"/>
                <a:ext cx="5216297" cy="9337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nSpc>
                    <a:spcPct val="120000"/>
                  </a:lnSpc>
                  <a:defRPr sz="4500">
                    <a:solidFill>
                      <a:srgbClr val="797979"/>
                    </a:solidFill>
                  </a:defRPr>
                </a:lvl1pPr>
              </a:lstStyle>
              <a:p>
                <a:pPr marL="0" marR="0" lvl="0" indent="0" algn="l" defTabSz="457189" rtl="0" eaLnBrk="0" fontAlgn="base" latinLnBrk="0" hangingPunct="0">
                  <a:lnSpc>
                    <a:spcPct val="120000"/>
                  </a:lnSpc>
                  <a:spcBef>
                    <a:spcPct val="0"/>
                  </a:spcBef>
                  <a:spcAft>
                    <a:spcPct val="0"/>
                  </a:spcAft>
                  <a:buClrTx/>
                  <a:buSzTx/>
                  <a:buFontTx/>
                  <a:buNone/>
                  <a:tabLst/>
                  <a:defRPr/>
                </a:pPr>
                <a:r>
                  <a:rPr kumimoji="0" sz="1688" b="0" i="0" u="none" strike="noStrike" kern="1200" cap="none" spc="0" normalizeH="0" baseline="0" noProof="0">
                    <a:ln>
                      <a:noFill/>
                    </a:ln>
                    <a:solidFill>
                      <a:srgbClr val="797979"/>
                    </a:solidFill>
                    <a:effectLst/>
                    <a:uLnTx/>
                    <a:uFillTx/>
                    <a:latin typeface="Arial" charset="0"/>
                    <a:ea typeface="ＭＳ Ｐゴシック" charset="0"/>
                    <a:cs typeface="Arial" charset="0"/>
                  </a:rPr>
                  <a:t>Virtual machines</a:t>
                </a:r>
              </a:p>
            </p:txBody>
          </p:sp>
        </p:grpSp>
        <p:grpSp>
          <p:nvGrpSpPr>
            <p:cNvPr id="206" name="Group"/>
            <p:cNvGrpSpPr/>
            <p:nvPr/>
          </p:nvGrpSpPr>
          <p:grpSpPr>
            <a:xfrm>
              <a:off x="14241939" y="5807003"/>
              <a:ext cx="3916868" cy="3003349"/>
              <a:chOff x="432335" y="5569014"/>
              <a:chExt cx="3916866" cy="3003347"/>
            </a:xfrm>
          </p:grpSpPr>
          <p:pic>
            <p:nvPicPr>
              <p:cNvPr id="204" name="pasted-image.pdf" descr="pasted-image.pdf"/>
              <p:cNvPicPr>
                <a:picLocks noChangeAspect="1"/>
              </p:cNvPicPr>
              <p:nvPr/>
            </p:nvPicPr>
            <p:blipFill>
              <a:blip r:embed="rId5"/>
              <a:stretch>
                <a:fillRect/>
              </a:stretch>
            </p:blipFill>
            <p:spPr>
              <a:xfrm>
                <a:off x="590887" y="6540361"/>
                <a:ext cx="2289579" cy="2032000"/>
              </a:xfrm>
              <a:prstGeom prst="rect">
                <a:avLst/>
              </a:prstGeom>
              <a:ln w="12700" cap="flat">
                <a:noFill/>
                <a:miter lim="400000"/>
              </a:ln>
              <a:effectLst/>
            </p:spPr>
          </p:pic>
          <p:sp>
            <p:nvSpPr>
              <p:cNvPr id="205" name="Functions"/>
              <p:cNvSpPr/>
              <p:nvPr/>
            </p:nvSpPr>
            <p:spPr>
              <a:xfrm>
                <a:off x="432335" y="5569014"/>
                <a:ext cx="3916866" cy="88519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nSpc>
                    <a:spcPct val="120000"/>
                  </a:lnSpc>
                  <a:defRPr sz="4500" b="1">
                    <a:solidFill>
                      <a:srgbClr val="797979"/>
                    </a:solidFill>
                    <a:latin typeface="Helvetica"/>
                    <a:ea typeface="Helvetica"/>
                    <a:cs typeface="Helvetica"/>
                    <a:sym typeface="Helvetica"/>
                  </a:defRPr>
                </a:lvl1pPr>
              </a:lstStyle>
              <a:p>
                <a:pPr marL="0" marR="0" lvl="0" indent="0" algn="l" defTabSz="457189" rtl="0" eaLnBrk="0" fontAlgn="base" latinLnBrk="0" hangingPunct="0">
                  <a:lnSpc>
                    <a:spcPct val="120000"/>
                  </a:lnSpc>
                  <a:spcBef>
                    <a:spcPct val="0"/>
                  </a:spcBef>
                  <a:spcAft>
                    <a:spcPct val="0"/>
                  </a:spcAft>
                  <a:buClrTx/>
                  <a:buSzTx/>
                  <a:buFontTx/>
                  <a:buNone/>
                  <a:tabLst/>
                  <a:defRPr/>
                </a:pPr>
                <a:r>
                  <a:rPr kumimoji="0" sz="1688" b="0" i="0" u="none" strike="noStrike" kern="1200" cap="none" spc="0" normalizeH="0" baseline="0" noProof="0" dirty="0">
                    <a:ln>
                      <a:noFill/>
                    </a:ln>
                    <a:solidFill>
                      <a:srgbClr val="797979"/>
                    </a:solidFill>
                    <a:effectLst/>
                    <a:uLnTx/>
                    <a:uFillTx/>
                    <a:latin typeface="Helvetica"/>
                    <a:sym typeface="Helvetica"/>
                  </a:rPr>
                  <a:t>Functions</a:t>
                </a:r>
              </a:p>
            </p:txBody>
          </p:sp>
        </p:grpSp>
        <p:grpSp>
          <p:nvGrpSpPr>
            <p:cNvPr id="209" name="Group"/>
            <p:cNvGrpSpPr/>
            <p:nvPr/>
          </p:nvGrpSpPr>
          <p:grpSpPr>
            <a:xfrm>
              <a:off x="10325070" y="4300868"/>
              <a:ext cx="3916868" cy="3207172"/>
              <a:chOff x="58384" y="2516668"/>
              <a:chExt cx="3916866" cy="3207170"/>
            </a:xfrm>
          </p:grpSpPr>
          <p:sp>
            <p:nvSpPr>
              <p:cNvPr id="207" name="Containers"/>
              <p:cNvSpPr/>
              <p:nvPr/>
            </p:nvSpPr>
            <p:spPr>
              <a:xfrm>
                <a:off x="58384" y="2516668"/>
                <a:ext cx="3916866" cy="93375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9050" tIns="19050" rIns="19050" bIns="19050" numCol="1" anchor="ctr">
                <a:spAutoFit/>
              </a:bodyPr>
              <a:lstStyle>
                <a:lvl1pPr>
                  <a:lnSpc>
                    <a:spcPct val="120000"/>
                  </a:lnSpc>
                  <a:defRPr sz="4500">
                    <a:solidFill>
                      <a:srgbClr val="797979"/>
                    </a:solidFill>
                  </a:defRPr>
                </a:lvl1pPr>
              </a:lstStyle>
              <a:p>
                <a:pPr marL="0" marR="0" lvl="0" indent="0" algn="l" defTabSz="457189" rtl="0" eaLnBrk="0" fontAlgn="base" latinLnBrk="0" hangingPunct="0">
                  <a:lnSpc>
                    <a:spcPct val="120000"/>
                  </a:lnSpc>
                  <a:spcBef>
                    <a:spcPct val="0"/>
                  </a:spcBef>
                  <a:spcAft>
                    <a:spcPct val="0"/>
                  </a:spcAft>
                  <a:buClrTx/>
                  <a:buSzTx/>
                  <a:buFontTx/>
                  <a:buNone/>
                  <a:tabLst/>
                  <a:defRPr/>
                </a:pPr>
                <a:r>
                  <a:rPr kumimoji="0" sz="1688" b="0" i="0" u="none" strike="noStrike" kern="1200" cap="none" spc="0" normalizeH="0" baseline="0" noProof="0" dirty="0">
                    <a:ln>
                      <a:noFill/>
                    </a:ln>
                    <a:solidFill>
                      <a:srgbClr val="797979"/>
                    </a:solidFill>
                    <a:effectLst/>
                    <a:uLnTx/>
                    <a:uFillTx/>
                    <a:latin typeface="Arial" charset="0"/>
                    <a:ea typeface="ＭＳ Ｐゴシック" charset="0"/>
                    <a:cs typeface="Arial" charset="0"/>
                  </a:rPr>
                  <a:t>Containers</a:t>
                </a:r>
              </a:p>
            </p:txBody>
          </p:sp>
          <p:pic>
            <p:nvPicPr>
              <p:cNvPr id="208" name="pasted-image.pdf" descr="pasted-image.pdf"/>
              <p:cNvPicPr>
                <a:picLocks noChangeAspect="1"/>
              </p:cNvPicPr>
              <p:nvPr/>
            </p:nvPicPr>
            <p:blipFill>
              <a:blip r:embed="rId6"/>
              <a:stretch>
                <a:fillRect/>
              </a:stretch>
            </p:blipFill>
            <p:spPr>
              <a:xfrm>
                <a:off x="145520" y="3691835"/>
                <a:ext cx="2692400" cy="2032003"/>
              </a:xfrm>
              <a:prstGeom prst="rect">
                <a:avLst/>
              </a:prstGeom>
              <a:ln w="12700" cap="flat">
                <a:noFill/>
                <a:miter lim="400000"/>
              </a:ln>
              <a:effectLst/>
            </p:spPr>
          </p:pic>
        </p:grpSp>
      </p:grpSp>
      <p:sp>
        <p:nvSpPr>
          <p:cNvPr id="23" name="TextBox 12"/>
          <p:cNvSpPr txBox="1">
            <a:spLocks noChangeArrowheads="1"/>
          </p:cNvSpPr>
          <p:nvPr/>
        </p:nvSpPr>
        <p:spPr bwMode="auto">
          <a:xfrm>
            <a:off x="5237637" y="861459"/>
            <a:ext cx="3021981" cy="9233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285750" marR="0" lvl="0" indent="-285750" algn="l" defTabSz="685800" rtl="0" eaLnBrk="1" fontAlgn="base" latinLnBrk="0" hangingPunct="1">
              <a:lnSpc>
                <a:spcPct val="100000"/>
              </a:lnSpc>
              <a:spcBef>
                <a:spcPct val="0"/>
              </a:spcBef>
              <a:spcAft>
                <a:spcPct val="0"/>
              </a:spcAft>
              <a:buClrTx/>
              <a:buSzTx/>
              <a:buFont typeface="Arial" charset="0"/>
              <a:buChar char="•"/>
              <a:tabLst/>
              <a:defRPr/>
            </a:pPr>
            <a:r>
              <a:rPr kumimoji="0" lang="en-US" sz="1350" b="0" i="0" u="none" strike="noStrike" kern="1200" cap="none" spc="0" normalizeH="0" baseline="0" noProof="0" dirty="0">
                <a:ln>
                  <a:noFill/>
                </a:ln>
                <a:solidFill>
                  <a:srgbClr val="000000"/>
                </a:solidFill>
                <a:effectLst/>
                <a:uLnTx/>
                <a:uFillTx/>
                <a:latin typeface="Arial" charset="0"/>
                <a:ea typeface="ＭＳ Ｐゴシック" charset="0"/>
              </a:rPr>
              <a:t>Reducing infrastructure cost</a:t>
            </a:r>
          </a:p>
          <a:p>
            <a:pPr marL="285750" marR="0" lvl="0" indent="-285750" algn="l" defTabSz="685800" rtl="0" eaLnBrk="1" fontAlgn="base" latinLnBrk="0" hangingPunct="1">
              <a:lnSpc>
                <a:spcPct val="100000"/>
              </a:lnSpc>
              <a:spcBef>
                <a:spcPct val="0"/>
              </a:spcBef>
              <a:spcAft>
                <a:spcPct val="0"/>
              </a:spcAft>
              <a:buClrTx/>
              <a:buSzTx/>
              <a:buFont typeface="Arial" charset="0"/>
              <a:buChar char="•"/>
              <a:tabLst/>
              <a:defRPr/>
            </a:pPr>
            <a:r>
              <a:rPr kumimoji="0" lang="en-US" sz="1350" b="0" i="0" u="none" strike="noStrike" kern="1200" cap="none" spc="0" normalizeH="0" baseline="0" noProof="0" dirty="0">
                <a:ln>
                  <a:noFill/>
                </a:ln>
                <a:solidFill>
                  <a:srgbClr val="000000"/>
                </a:solidFill>
                <a:effectLst/>
                <a:uLnTx/>
                <a:uFillTx/>
                <a:latin typeface="Arial" charset="0"/>
                <a:ea typeface="ＭＳ Ｐゴシック" charset="0"/>
              </a:rPr>
              <a:t>More fine grained cost models</a:t>
            </a:r>
          </a:p>
          <a:p>
            <a:pPr marL="285750" marR="0" lvl="0" indent="-285750" algn="l" defTabSz="685800" rtl="0" eaLnBrk="1" fontAlgn="base" latinLnBrk="0" hangingPunct="1">
              <a:lnSpc>
                <a:spcPct val="100000"/>
              </a:lnSpc>
              <a:spcBef>
                <a:spcPct val="0"/>
              </a:spcBef>
              <a:spcAft>
                <a:spcPct val="0"/>
              </a:spcAft>
              <a:buClrTx/>
              <a:buSzTx/>
              <a:buFont typeface="Arial" charset="0"/>
              <a:buChar char="•"/>
              <a:tabLst/>
              <a:defRPr/>
            </a:pPr>
            <a:r>
              <a:rPr kumimoji="0" lang="en-US" sz="1350" b="0" i="0" u="none" strike="noStrike" kern="1200" cap="none" spc="0" normalizeH="0" baseline="0" noProof="0" dirty="0">
                <a:ln>
                  <a:noFill/>
                </a:ln>
                <a:solidFill>
                  <a:srgbClr val="000000"/>
                </a:solidFill>
                <a:effectLst/>
                <a:uLnTx/>
                <a:uFillTx/>
                <a:latin typeface="Arial" charset="0"/>
                <a:ea typeface="ＭＳ Ｐゴシック" charset="0"/>
              </a:rPr>
              <a:t>Less operations cost</a:t>
            </a:r>
          </a:p>
          <a:p>
            <a:pPr marL="285750" marR="0" lvl="0" indent="-285750" algn="l" defTabSz="685800" rtl="0" eaLnBrk="1" fontAlgn="base" latinLnBrk="0" hangingPunct="1">
              <a:lnSpc>
                <a:spcPct val="100000"/>
              </a:lnSpc>
              <a:spcBef>
                <a:spcPct val="0"/>
              </a:spcBef>
              <a:spcAft>
                <a:spcPct val="0"/>
              </a:spcAft>
              <a:buClrTx/>
              <a:buSzTx/>
              <a:buFont typeface="Arial" charset="0"/>
              <a:buChar char="•"/>
              <a:tabLst/>
              <a:defRPr/>
            </a:pPr>
            <a:r>
              <a:rPr kumimoji="0" lang="en-US" sz="1350" b="0" i="0" u="none" strike="noStrike" kern="1200" cap="none" spc="0" normalizeH="0" baseline="0" noProof="0" dirty="0">
                <a:ln>
                  <a:noFill/>
                </a:ln>
                <a:solidFill>
                  <a:srgbClr val="000000"/>
                </a:solidFill>
                <a:effectLst/>
                <a:uLnTx/>
                <a:uFillTx/>
                <a:latin typeface="Arial" charset="0"/>
                <a:ea typeface="ＭＳ Ｐゴシック" charset="0"/>
              </a:rPr>
              <a:t>More “disposable” less “nurtured”</a:t>
            </a:r>
          </a:p>
        </p:txBody>
      </p:sp>
      <p:sp>
        <p:nvSpPr>
          <p:cNvPr id="2" name="Slide Number Placeholder 1">
            <a:extLst>
              <a:ext uri="{FF2B5EF4-FFF2-40B4-BE49-F238E27FC236}">
                <a16:creationId xmlns:a16="http://schemas.microsoft.com/office/drawing/2014/main" id="{34A3C76B-40C2-EB47-B521-83174F207002}"/>
              </a:ext>
            </a:extLst>
          </p:cNvPr>
          <p:cNvSpPr>
            <a:spLocks noGrp="1"/>
          </p:cNvSpPr>
          <p:nvPr>
            <p:ph type="sldNum" sz="quarter" idx="10"/>
          </p:nvPr>
        </p:nvSpPr>
        <p:spPr/>
        <p:txBody>
          <a:bodyPr/>
          <a:lstStyle/>
          <a:p>
            <a:pPr marL="0" marR="0" lvl="0" indent="0" algn="r" defTabSz="457189" rtl="0" eaLnBrk="1" fontAlgn="base" latinLnBrk="0" hangingPunct="1">
              <a:lnSpc>
                <a:spcPct val="100000"/>
              </a:lnSpc>
              <a:spcBef>
                <a:spcPct val="0"/>
              </a:spcBef>
              <a:spcAft>
                <a:spcPct val="0"/>
              </a:spcAft>
              <a:buClrTx/>
              <a:buSzTx/>
              <a:buFontTx/>
              <a:buNone/>
              <a:tabLst/>
              <a:defRPr/>
            </a:pPr>
            <a:fld id="{86CB4B4D-7CA3-9044-876B-883B54F8677D}" type="slidenum">
              <a:rPr kumimoji="0" lang="en-GB" sz="900" b="0" i="0" u="none" strike="noStrike" kern="1200" cap="none" spc="0" normalizeH="0" baseline="0" noProof="0" smtClean="0">
                <a:ln>
                  <a:noFill/>
                </a:ln>
                <a:solidFill>
                  <a:srgbClr val="5AAAFA"/>
                </a:solidFill>
                <a:effectLst/>
                <a:uLnTx/>
                <a:uFillTx/>
                <a:latin typeface="Arial" charset="0"/>
                <a:ea typeface="ＭＳ Ｐゴシック" charset="0"/>
                <a:cs typeface="Arial" charset="0"/>
              </a:rPr>
              <a:pPr marL="0" marR="0" lvl="0" indent="0" algn="r" defTabSz="457189" rtl="0" eaLnBrk="1" fontAlgn="base" latinLnBrk="0" hangingPunct="1">
                <a:lnSpc>
                  <a:spcPct val="100000"/>
                </a:lnSpc>
                <a:spcBef>
                  <a:spcPct val="0"/>
                </a:spcBef>
                <a:spcAft>
                  <a:spcPct val="0"/>
                </a:spcAft>
                <a:buClrTx/>
                <a:buSzTx/>
                <a:buFontTx/>
                <a:buNone/>
                <a:tabLst/>
                <a:defRPr/>
              </a:pPr>
              <a:t>8</a:t>
            </a:fld>
            <a:endParaRPr kumimoji="0" lang="en-GB" sz="900" b="0" i="0" u="none" strike="noStrike" kern="1200" cap="none" spc="0" normalizeH="0" baseline="0" noProof="0">
              <a:ln>
                <a:noFill/>
              </a:ln>
              <a:solidFill>
                <a:srgbClr val="5AAAFA"/>
              </a:solidFill>
              <a:effectLst/>
              <a:uLnTx/>
              <a:uFillTx/>
              <a:latin typeface="Arial" charset="0"/>
              <a:ea typeface="ＭＳ Ｐゴシック" charset="0"/>
              <a:cs typeface="Arial" charset="0"/>
            </a:endParaRPr>
          </a:p>
        </p:txBody>
      </p:sp>
    </p:spTree>
    <p:extLst>
      <p:ext uri="{BB962C8B-B14F-4D97-AF65-F5344CB8AC3E}">
        <p14:creationId xmlns:p14="http://schemas.microsoft.com/office/powerpoint/2010/main" val="998971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2397E266-F6F1-A948-A49F-070A3AE422F2}"/>
              </a:ext>
            </a:extLst>
          </p:cNvPr>
          <p:cNvSpPr/>
          <p:nvPr/>
        </p:nvSpPr>
        <p:spPr>
          <a:xfrm>
            <a:off x="4652958" y="1318993"/>
            <a:ext cx="4262442" cy="3061784"/>
          </a:xfrm>
          <a:prstGeom prst="roundRect">
            <a:avLst>
              <a:gd name="adj" fmla="val 7771"/>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0" rtlCol="0" anchor="b"/>
          <a:lstStyle/>
          <a:p>
            <a:pPr algn="ctr" defTabSz="457189" eaLnBrk="0" fontAlgn="base" hangingPunct="0">
              <a:spcBef>
                <a:spcPct val="0"/>
              </a:spcBef>
              <a:spcAft>
                <a:spcPct val="0"/>
              </a:spcAft>
            </a:pPr>
            <a:r>
              <a:rPr lang="en-US" sz="1800" dirty="0">
                <a:solidFill>
                  <a:prstClr val="white"/>
                </a:solidFill>
                <a:latin typeface="Calibri" panose="020F0502020204030204"/>
              </a:rPr>
              <a:t>Infrastructure</a:t>
            </a:r>
          </a:p>
        </p:txBody>
      </p:sp>
      <p:sp>
        <p:nvSpPr>
          <p:cNvPr id="36" name="Rounded Rectangle 35">
            <a:extLst>
              <a:ext uri="{FF2B5EF4-FFF2-40B4-BE49-F238E27FC236}">
                <a16:creationId xmlns:a16="http://schemas.microsoft.com/office/drawing/2014/main" id="{2BCBB1B1-1B0F-1C4A-94A4-C8DF59D11D6C}"/>
              </a:ext>
            </a:extLst>
          </p:cNvPr>
          <p:cNvSpPr/>
          <p:nvPr/>
        </p:nvSpPr>
        <p:spPr>
          <a:xfrm>
            <a:off x="4786943" y="1430446"/>
            <a:ext cx="3995724" cy="2529797"/>
          </a:xfrm>
          <a:prstGeom prst="roundRect">
            <a:avLst>
              <a:gd name="adj" fmla="val 4215"/>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0" rtlCol="0" anchor="b"/>
          <a:lstStyle/>
          <a:p>
            <a:pPr algn="ctr" defTabSz="457189" eaLnBrk="0" fontAlgn="base" hangingPunct="0">
              <a:spcBef>
                <a:spcPct val="0"/>
              </a:spcBef>
              <a:spcAft>
                <a:spcPct val="0"/>
              </a:spcAft>
            </a:pPr>
            <a:r>
              <a:rPr lang="en-US" sz="1800" dirty="0">
                <a:solidFill>
                  <a:prstClr val="white"/>
                </a:solidFill>
                <a:latin typeface="Calibri" panose="020F0502020204030204"/>
              </a:rPr>
              <a:t>Host OS</a:t>
            </a:r>
          </a:p>
        </p:txBody>
      </p:sp>
      <p:sp>
        <p:nvSpPr>
          <p:cNvPr id="24" name="Rounded Rectangle 23">
            <a:extLst>
              <a:ext uri="{FF2B5EF4-FFF2-40B4-BE49-F238E27FC236}">
                <a16:creationId xmlns:a16="http://schemas.microsoft.com/office/drawing/2014/main" id="{41CCB9C4-A011-9E4F-8FD8-2C40FC4BD357}"/>
              </a:ext>
            </a:extLst>
          </p:cNvPr>
          <p:cNvSpPr/>
          <p:nvPr/>
        </p:nvSpPr>
        <p:spPr>
          <a:xfrm>
            <a:off x="4925961" y="1530591"/>
            <a:ext cx="3731345" cy="2075691"/>
          </a:xfrm>
          <a:prstGeom prst="roundRect">
            <a:avLst>
              <a:gd name="adj" fmla="val 4215"/>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0" rtlCol="0" anchor="b"/>
          <a:lstStyle/>
          <a:p>
            <a:pPr algn="ctr" defTabSz="457189" eaLnBrk="0" fontAlgn="base" hangingPunct="0">
              <a:spcBef>
                <a:spcPct val="0"/>
              </a:spcBef>
              <a:spcAft>
                <a:spcPct val="0"/>
              </a:spcAft>
            </a:pPr>
            <a:r>
              <a:rPr lang="en-US" sz="1800">
                <a:solidFill>
                  <a:prstClr val="white"/>
                </a:solidFill>
                <a:latin typeface="Calibri" panose="020F0502020204030204"/>
              </a:rPr>
              <a:t>Docker</a:t>
            </a:r>
            <a:endParaRPr lang="en-US" sz="180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6F135711-302F-C64B-B2FF-F8E3ACBCCEA9}"/>
              </a:ext>
            </a:extLst>
          </p:cNvPr>
          <p:cNvSpPr/>
          <p:nvPr/>
        </p:nvSpPr>
        <p:spPr>
          <a:xfrm>
            <a:off x="5378298" y="1851596"/>
            <a:ext cx="914401" cy="1177340"/>
          </a:xfrm>
          <a:prstGeom prst="rect">
            <a:avLst/>
          </a:prstGeom>
          <a:solidFill>
            <a:schemeClr val="tx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189" eaLnBrk="0" fontAlgn="base" hangingPunct="0">
              <a:spcBef>
                <a:spcPct val="0"/>
              </a:spcBef>
              <a:spcAft>
                <a:spcPct val="0"/>
              </a:spcAft>
            </a:pPr>
            <a:r>
              <a:rPr lang="en-US" sz="1400" dirty="0">
                <a:solidFill>
                  <a:schemeClr val="tx1">
                    <a:lumMod val="50000"/>
                    <a:lumOff val="50000"/>
                  </a:schemeClr>
                </a:solidFill>
                <a:latin typeface="Calibri" panose="020F0502020204030204"/>
              </a:rPr>
              <a:t>Container</a:t>
            </a:r>
          </a:p>
        </p:txBody>
      </p:sp>
      <p:sp>
        <p:nvSpPr>
          <p:cNvPr id="11" name="Rectangle 10">
            <a:extLst>
              <a:ext uri="{FF2B5EF4-FFF2-40B4-BE49-F238E27FC236}">
                <a16:creationId xmlns:a16="http://schemas.microsoft.com/office/drawing/2014/main" id="{6F135711-302F-C64B-B2FF-F8E3ACBCCEA9}"/>
              </a:ext>
            </a:extLst>
          </p:cNvPr>
          <p:cNvSpPr/>
          <p:nvPr/>
        </p:nvSpPr>
        <p:spPr>
          <a:xfrm>
            <a:off x="5442937" y="2165149"/>
            <a:ext cx="772668" cy="77240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Bins/Libs</a:t>
            </a:r>
          </a:p>
        </p:txBody>
      </p:sp>
      <p:sp>
        <p:nvSpPr>
          <p:cNvPr id="2" name="Title 1"/>
          <p:cNvSpPr>
            <a:spLocks noGrp="1"/>
          </p:cNvSpPr>
          <p:nvPr>
            <p:ph type="title" idx="4294967295"/>
          </p:nvPr>
        </p:nvSpPr>
        <p:spPr>
          <a:xfrm>
            <a:off x="92596" y="149349"/>
            <a:ext cx="9051404" cy="591978"/>
          </a:xfrm>
        </p:spPr>
        <p:txBody>
          <a:bodyPr/>
          <a:lstStyle/>
          <a:p>
            <a:r>
              <a:rPr lang="en-US" sz="2800" dirty="0"/>
              <a:t>Difference between virtual machines and containers</a:t>
            </a:r>
          </a:p>
        </p:txBody>
      </p:sp>
      <p:sp>
        <p:nvSpPr>
          <p:cNvPr id="5" name="TextBox 4"/>
          <p:cNvSpPr txBox="1"/>
          <p:nvPr/>
        </p:nvSpPr>
        <p:spPr>
          <a:xfrm>
            <a:off x="1296438" y="839297"/>
            <a:ext cx="2095500" cy="369332"/>
          </a:xfrm>
          <a:prstGeom prst="rect">
            <a:avLst/>
          </a:prstGeom>
          <a:noFill/>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lumMod val="50000"/>
                    <a:lumOff val="50000"/>
                  </a:schemeClr>
                </a:solidFill>
                <a:effectLst/>
                <a:uLnTx/>
                <a:uFillTx/>
                <a:latin typeface="Arial" charset="0"/>
                <a:ea typeface="ＭＳ Ｐゴシック" charset="0"/>
                <a:cs typeface="Arial" charset="0"/>
              </a:rPr>
              <a:t>Virtual Machines</a:t>
            </a:r>
          </a:p>
        </p:txBody>
      </p:sp>
      <p:sp>
        <p:nvSpPr>
          <p:cNvPr id="6" name="TextBox 5"/>
          <p:cNvSpPr txBox="1"/>
          <p:nvPr/>
        </p:nvSpPr>
        <p:spPr>
          <a:xfrm>
            <a:off x="5736429" y="839297"/>
            <a:ext cx="2095500" cy="369332"/>
          </a:xfrm>
          <a:prstGeom prst="rect">
            <a:avLst/>
          </a:prstGeom>
          <a:noFill/>
        </p:spPr>
        <p:txBody>
          <a:bodyPr wrap="square" rtlCol="0">
            <a:spAutoFit/>
          </a:bodyPr>
          <a:lstStyle/>
          <a:p>
            <a:pPr marL="0" marR="0" lvl="0" indent="0" algn="ctr" defTabSz="457189" rtl="0" eaLnBrk="0" fontAlgn="base" latinLnBrk="0" hangingPunct="0">
              <a:lnSpc>
                <a:spcPct val="100000"/>
              </a:lnSpc>
              <a:spcBef>
                <a:spcPct val="0"/>
              </a:spcBef>
              <a:spcAft>
                <a:spcPct val="0"/>
              </a:spcAft>
              <a:buClrTx/>
              <a:buSzTx/>
              <a:buFontTx/>
              <a:buNone/>
              <a:tabLst/>
              <a:defRPr/>
            </a:pPr>
            <a:r>
              <a:rPr lang="en-US" sz="1800" dirty="0">
                <a:solidFill>
                  <a:schemeClr val="tx1">
                    <a:lumMod val="50000"/>
                    <a:lumOff val="50000"/>
                  </a:schemeClr>
                </a:solidFill>
                <a:latin typeface="Arial" charset="0"/>
                <a:ea typeface="ＭＳ Ｐゴシック" charset="0"/>
                <a:cs typeface="Arial" charset="0"/>
              </a:rPr>
              <a:t>Containers</a:t>
            </a:r>
            <a:endParaRPr kumimoji="0" lang="en-US" sz="1800" b="0" i="0" u="none" strike="noStrike" kern="1200" cap="none" spc="0" normalizeH="0" baseline="0" noProof="0" dirty="0">
              <a:ln>
                <a:noFill/>
              </a:ln>
              <a:solidFill>
                <a:schemeClr val="tx1">
                  <a:lumMod val="50000"/>
                  <a:lumOff val="50000"/>
                </a:schemeClr>
              </a:solidFill>
              <a:effectLst/>
              <a:uLnTx/>
              <a:uFillTx/>
              <a:latin typeface="Arial" charset="0"/>
              <a:ea typeface="ＭＳ Ｐゴシック" charset="0"/>
              <a:cs typeface="Arial" charset="0"/>
            </a:endParaRPr>
          </a:p>
        </p:txBody>
      </p:sp>
      <p:sp>
        <p:nvSpPr>
          <p:cNvPr id="27" name="Rounded Rectangle 26"/>
          <p:cNvSpPr/>
          <p:nvPr/>
        </p:nvSpPr>
        <p:spPr>
          <a:xfrm>
            <a:off x="5537804" y="2249226"/>
            <a:ext cx="605709" cy="38376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lang="en-US" sz="1400" dirty="0">
                <a:solidFill>
                  <a:prstClr val="white"/>
                </a:solidFill>
                <a:latin typeface="Calibri" panose="020F0502020204030204"/>
              </a:rPr>
              <a:t>App</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F9D0E29-82AF-8F47-BE0E-4C3C63CE534E}"/>
              </a:ext>
            </a:extLst>
          </p:cNvPr>
          <p:cNvSpPr/>
          <p:nvPr/>
        </p:nvSpPr>
        <p:spPr>
          <a:xfrm>
            <a:off x="6347654" y="1851595"/>
            <a:ext cx="914401" cy="1177340"/>
          </a:xfrm>
          <a:prstGeom prst="rect">
            <a:avLst/>
          </a:prstGeom>
          <a:solidFill>
            <a:schemeClr val="tx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189" eaLnBrk="0" fontAlgn="base" hangingPunct="0">
              <a:spcBef>
                <a:spcPct val="0"/>
              </a:spcBef>
              <a:spcAft>
                <a:spcPct val="0"/>
              </a:spcAft>
            </a:pPr>
            <a:r>
              <a:rPr lang="en-US" sz="1400" dirty="0">
                <a:solidFill>
                  <a:schemeClr val="tx1">
                    <a:lumMod val="50000"/>
                    <a:lumOff val="50000"/>
                  </a:schemeClr>
                </a:solidFill>
                <a:latin typeface="Calibri" panose="020F0502020204030204"/>
              </a:rPr>
              <a:t>Container</a:t>
            </a:r>
          </a:p>
        </p:txBody>
      </p:sp>
      <p:sp>
        <p:nvSpPr>
          <p:cNvPr id="29" name="Rectangle 28">
            <a:extLst>
              <a:ext uri="{FF2B5EF4-FFF2-40B4-BE49-F238E27FC236}">
                <a16:creationId xmlns:a16="http://schemas.microsoft.com/office/drawing/2014/main" id="{43F3DCA2-72B9-ED48-BCEE-22B85C278E8A}"/>
              </a:ext>
            </a:extLst>
          </p:cNvPr>
          <p:cNvSpPr/>
          <p:nvPr/>
        </p:nvSpPr>
        <p:spPr>
          <a:xfrm>
            <a:off x="6412293" y="2165148"/>
            <a:ext cx="772668" cy="77240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Bins/Libs</a:t>
            </a:r>
          </a:p>
        </p:txBody>
      </p:sp>
      <p:sp>
        <p:nvSpPr>
          <p:cNvPr id="31" name="Rounded Rectangle 30">
            <a:extLst>
              <a:ext uri="{FF2B5EF4-FFF2-40B4-BE49-F238E27FC236}">
                <a16:creationId xmlns:a16="http://schemas.microsoft.com/office/drawing/2014/main" id="{EF3FC62F-AD01-A340-9D0A-2386CF237A2C}"/>
              </a:ext>
            </a:extLst>
          </p:cNvPr>
          <p:cNvSpPr/>
          <p:nvPr/>
        </p:nvSpPr>
        <p:spPr>
          <a:xfrm>
            <a:off x="6507160" y="2249225"/>
            <a:ext cx="605709" cy="38376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lang="en-US" sz="1400" dirty="0">
                <a:solidFill>
                  <a:prstClr val="white"/>
                </a:solidFill>
                <a:latin typeface="Calibri" panose="020F0502020204030204"/>
              </a:rPr>
              <a:t>App</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9D3A28DD-4EB7-B247-92AA-CD5465F30EB7}"/>
              </a:ext>
            </a:extLst>
          </p:cNvPr>
          <p:cNvSpPr/>
          <p:nvPr/>
        </p:nvSpPr>
        <p:spPr>
          <a:xfrm>
            <a:off x="7301290" y="1853294"/>
            <a:ext cx="914401" cy="1177340"/>
          </a:xfrm>
          <a:prstGeom prst="rect">
            <a:avLst/>
          </a:prstGeom>
          <a:solidFill>
            <a:schemeClr val="tx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189" eaLnBrk="0" fontAlgn="base" hangingPunct="0">
              <a:spcBef>
                <a:spcPct val="0"/>
              </a:spcBef>
              <a:spcAft>
                <a:spcPct val="0"/>
              </a:spcAft>
            </a:pPr>
            <a:r>
              <a:rPr lang="en-US" sz="1400" dirty="0">
                <a:solidFill>
                  <a:schemeClr val="tx1">
                    <a:lumMod val="50000"/>
                    <a:lumOff val="50000"/>
                  </a:schemeClr>
                </a:solidFill>
                <a:latin typeface="Calibri" panose="020F0502020204030204"/>
              </a:rPr>
              <a:t>Container</a:t>
            </a:r>
          </a:p>
        </p:txBody>
      </p:sp>
      <p:sp>
        <p:nvSpPr>
          <p:cNvPr id="33" name="Rectangle 32">
            <a:extLst>
              <a:ext uri="{FF2B5EF4-FFF2-40B4-BE49-F238E27FC236}">
                <a16:creationId xmlns:a16="http://schemas.microsoft.com/office/drawing/2014/main" id="{D4A0AD71-EFCA-A543-8A7E-4DEE16120773}"/>
              </a:ext>
            </a:extLst>
          </p:cNvPr>
          <p:cNvSpPr/>
          <p:nvPr/>
        </p:nvSpPr>
        <p:spPr>
          <a:xfrm>
            <a:off x="7365929" y="2166847"/>
            <a:ext cx="772668" cy="77240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Bins/Libs</a:t>
            </a:r>
          </a:p>
        </p:txBody>
      </p:sp>
      <p:sp>
        <p:nvSpPr>
          <p:cNvPr id="35" name="Rounded Rectangle 34">
            <a:extLst>
              <a:ext uri="{FF2B5EF4-FFF2-40B4-BE49-F238E27FC236}">
                <a16:creationId xmlns:a16="http://schemas.microsoft.com/office/drawing/2014/main" id="{68FFAA42-8AC1-3046-B70E-A99F5569C5FE}"/>
              </a:ext>
            </a:extLst>
          </p:cNvPr>
          <p:cNvSpPr/>
          <p:nvPr/>
        </p:nvSpPr>
        <p:spPr>
          <a:xfrm>
            <a:off x="7460796" y="2250924"/>
            <a:ext cx="605709" cy="38376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lang="en-US" sz="1400" dirty="0">
                <a:solidFill>
                  <a:prstClr val="white"/>
                </a:solidFill>
                <a:latin typeface="Calibri" panose="020F0502020204030204"/>
              </a:rPr>
              <a:t>App</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Rounded Rectangle 36">
            <a:extLst>
              <a:ext uri="{FF2B5EF4-FFF2-40B4-BE49-F238E27FC236}">
                <a16:creationId xmlns:a16="http://schemas.microsoft.com/office/drawing/2014/main" id="{58F12C91-D584-D14E-8BAE-968DB29370C5}"/>
              </a:ext>
            </a:extLst>
          </p:cNvPr>
          <p:cNvSpPr/>
          <p:nvPr/>
        </p:nvSpPr>
        <p:spPr>
          <a:xfrm>
            <a:off x="206477" y="1318991"/>
            <a:ext cx="4262442" cy="3061784"/>
          </a:xfrm>
          <a:prstGeom prst="roundRect">
            <a:avLst>
              <a:gd name="adj" fmla="val 7771"/>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0" rtlCol="0" anchor="b"/>
          <a:lstStyle/>
          <a:p>
            <a:pPr algn="ctr" defTabSz="457189" eaLnBrk="0" fontAlgn="base" hangingPunct="0">
              <a:spcBef>
                <a:spcPct val="0"/>
              </a:spcBef>
              <a:spcAft>
                <a:spcPct val="0"/>
              </a:spcAft>
            </a:pPr>
            <a:r>
              <a:rPr lang="en-US" sz="1800" dirty="0">
                <a:solidFill>
                  <a:prstClr val="white"/>
                </a:solidFill>
                <a:latin typeface="Calibri" panose="020F0502020204030204"/>
              </a:rPr>
              <a:t>Infrastructure </a:t>
            </a:r>
          </a:p>
        </p:txBody>
      </p:sp>
      <p:sp>
        <p:nvSpPr>
          <p:cNvPr id="38" name="Rounded Rectangle 37">
            <a:extLst>
              <a:ext uri="{FF2B5EF4-FFF2-40B4-BE49-F238E27FC236}">
                <a16:creationId xmlns:a16="http://schemas.microsoft.com/office/drawing/2014/main" id="{EC972FC5-366B-AA4F-8187-0B40C7B66F2E}"/>
              </a:ext>
            </a:extLst>
          </p:cNvPr>
          <p:cNvSpPr/>
          <p:nvPr/>
        </p:nvSpPr>
        <p:spPr>
          <a:xfrm>
            <a:off x="340462" y="1430444"/>
            <a:ext cx="3995724" cy="2529797"/>
          </a:xfrm>
          <a:prstGeom prst="roundRect">
            <a:avLst>
              <a:gd name="adj" fmla="val 4215"/>
            </a:avLst>
          </a:prstGeom>
          <a:solidFill>
            <a:schemeClr val="tx2">
              <a:lumMod val="9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0000" bIns="0" rtlCol="0" anchor="b"/>
          <a:lstStyle/>
          <a:p>
            <a:pPr algn="ctr" defTabSz="457189" eaLnBrk="0" fontAlgn="base" hangingPunct="0">
              <a:spcBef>
                <a:spcPct val="0"/>
              </a:spcBef>
              <a:spcAft>
                <a:spcPct val="0"/>
              </a:spcAft>
            </a:pPr>
            <a:r>
              <a:rPr lang="en-US" sz="1800" dirty="0">
                <a:solidFill>
                  <a:prstClr val="white"/>
                </a:solidFill>
                <a:latin typeface="Calibri" panose="020F0502020204030204"/>
              </a:rPr>
              <a:t>Hypervisor</a:t>
            </a:r>
          </a:p>
        </p:txBody>
      </p:sp>
      <p:sp>
        <p:nvSpPr>
          <p:cNvPr id="55" name="Rectangle 54">
            <a:extLst>
              <a:ext uri="{FF2B5EF4-FFF2-40B4-BE49-F238E27FC236}">
                <a16:creationId xmlns:a16="http://schemas.microsoft.com/office/drawing/2014/main" id="{9B6F0D51-54C6-1545-875E-0343A589D763}"/>
              </a:ext>
            </a:extLst>
          </p:cNvPr>
          <p:cNvSpPr/>
          <p:nvPr/>
        </p:nvSpPr>
        <p:spPr>
          <a:xfrm>
            <a:off x="1987162" y="1518589"/>
            <a:ext cx="2216157" cy="2038707"/>
          </a:xfrm>
          <a:prstGeom prst="rect">
            <a:avLst/>
          </a:prstGeom>
          <a:solidFill>
            <a:schemeClr val="tx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189" eaLnBrk="0" fontAlgn="base" hangingPunct="0">
              <a:spcBef>
                <a:spcPct val="0"/>
              </a:spcBef>
              <a:spcAft>
                <a:spcPct val="0"/>
              </a:spcAft>
            </a:pPr>
            <a:r>
              <a:rPr lang="en-US" sz="1400" dirty="0">
                <a:solidFill>
                  <a:schemeClr val="tx1">
                    <a:lumMod val="50000"/>
                    <a:lumOff val="50000"/>
                  </a:schemeClr>
                </a:solidFill>
                <a:latin typeface="Calibri" panose="020F0502020204030204"/>
              </a:rPr>
              <a:t>VM</a:t>
            </a:r>
          </a:p>
        </p:txBody>
      </p:sp>
      <p:sp>
        <p:nvSpPr>
          <p:cNvPr id="56" name="Rectangle 55">
            <a:extLst>
              <a:ext uri="{FF2B5EF4-FFF2-40B4-BE49-F238E27FC236}">
                <a16:creationId xmlns:a16="http://schemas.microsoft.com/office/drawing/2014/main" id="{6F35FB49-AFB8-C443-821F-B1D881D48A63}"/>
              </a:ext>
            </a:extLst>
          </p:cNvPr>
          <p:cNvSpPr/>
          <p:nvPr/>
        </p:nvSpPr>
        <p:spPr>
          <a:xfrm>
            <a:off x="4618298" y="4762503"/>
            <a:ext cx="4431021"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0" i="0" u="none" strike="noStrike" kern="1200" cap="none" spc="0" normalizeH="0" baseline="0" noProof="0" dirty="0">
                <a:ln>
                  <a:noFill/>
                </a:ln>
                <a:solidFill>
                  <a:srgbClr val="000000"/>
                </a:solidFill>
                <a:effectLst/>
                <a:uLnTx/>
                <a:uFillTx/>
                <a:latin typeface="IBM Plex Sans"/>
                <a:ea typeface="+mn-ea"/>
                <a:cs typeface="+mn-cs"/>
              </a:rPr>
              <a:t>Derived from </a:t>
            </a:r>
            <a:r>
              <a:rPr kumimoji="0" lang="en-GB" sz="1350" b="0" i="0" u="none" strike="noStrike" kern="1200" cap="none" spc="0" normalizeH="0" baseline="0" noProof="0" dirty="0">
                <a:ln>
                  <a:noFill/>
                </a:ln>
                <a:solidFill>
                  <a:srgbClr val="000000"/>
                </a:solidFill>
                <a:effectLst/>
                <a:uLnTx/>
                <a:uFillTx/>
                <a:latin typeface="IBM Plex Sans"/>
                <a:ea typeface="+mn-ea"/>
                <a:cs typeface="+mn-cs"/>
                <a:hlinkClick r:id="rId2"/>
              </a:rPr>
              <a:t>https://www.docker.com/what-container</a:t>
            </a:r>
            <a:endParaRPr kumimoji="0" lang="en-GB" sz="135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2" name="Rounded Rectangle 51">
            <a:extLst>
              <a:ext uri="{FF2B5EF4-FFF2-40B4-BE49-F238E27FC236}">
                <a16:creationId xmlns:a16="http://schemas.microsoft.com/office/drawing/2014/main" id="{750518AE-6DC8-5F43-B8DC-60FB561388EB}"/>
              </a:ext>
            </a:extLst>
          </p:cNvPr>
          <p:cNvSpPr/>
          <p:nvPr/>
        </p:nvSpPr>
        <p:spPr>
          <a:xfrm>
            <a:off x="2060903" y="1853294"/>
            <a:ext cx="2060633" cy="1563594"/>
          </a:xfrm>
          <a:prstGeom prst="roundRect">
            <a:avLst>
              <a:gd name="adj" fmla="val 4215"/>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9" eaLnBrk="0" fontAlgn="base" hangingPunct="0">
              <a:spcBef>
                <a:spcPct val="0"/>
              </a:spcBef>
              <a:spcAft>
                <a:spcPct val="0"/>
              </a:spcAft>
            </a:pPr>
            <a:r>
              <a:rPr lang="en-US" sz="1400">
                <a:solidFill>
                  <a:prstClr val="white"/>
                </a:solidFill>
                <a:latin typeface="Calibri" panose="020F0502020204030204"/>
              </a:rPr>
              <a:t>Guest OS</a:t>
            </a:r>
            <a:endParaRPr lang="en-US" sz="1400" dirty="0">
              <a:solidFill>
                <a:prstClr val="white"/>
              </a:solidFill>
              <a:latin typeface="Calibri" panose="020F0502020204030204"/>
            </a:endParaRPr>
          </a:p>
        </p:txBody>
      </p:sp>
      <p:sp>
        <p:nvSpPr>
          <p:cNvPr id="45" name="Rectangle 44">
            <a:extLst>
              <a:ext uri="{FF2B5EF4-FFF2-40B4-BE49-F238E27FC236}">
                <a16:creationId xmlns:a16="http://schemas.microsoft.com/office/drawing/2014/main" id="{17B44B19-E9ED-DC44-8F15-658548432C5B}"/>
              </a:ext>
            </a:extLst>
          </p:cNvPr>
          <p:cNvSpPr/>
          <p:nvPr/>
        </p:nvSpPr>
        <p:spPr>
          <a:xfrm>
            <a:off x="2432957" y="1992363"/>
            <a:ext cx="1299007" cy="733969"/>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Bins/Libs</a:t>
            </a:r>
          </a:p>
        </p:txBody>
      </p:sp>
      <p:sp>
        <p:nvSpPr>
          <p:cNvPr id="47" name="Rounded Rectangle 46">
            <a:extLst>
              <a:ext uri="{FF2B5EF4-FFF2-40B4-BE49-F238E27FC236}">
                <a16:creationId xmlns:a16="http://schemas.microsoft.com/office/drawing/2014/main" id="{A2287824-9080-1A44-A770-5C8815951D0A}"/>
              </a:ext>
            </a:extLst>
          </p:cNvPr>
          <p:cNvSpPr/>
          <p:nvPr/>
        </p:nvSpPr>
        <p:spPr>
          <a:xfrm>
            <a:off x="2490107" y="2070579"/>
            <a:ext cx="527598" cy="38376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lang="en-US" sz="1400" dirty="0">
                <a:solidFill>
                  <a:prstClr val="white"/>
                </a:solidFill>
                <a:latin typeface="Calibri" panose="020F0502020204030204"/>
              </a:rPr>
              <a:t>App</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Rounded Rectangle 52">
            <a:extLst>
              <a:ext uri="{FF2B5EF4-FFF2-40B4-BE49-F238E27FC236}">
                <a16:creationId xmlns:a16="http://schemas.microsoft.com/office/drawing/2014/main" id="{8A4F1F80-F8A0-DE46-85AD-6FA990FA8693}"/>
              </a:ext>
            </a:extLst>
          </p:cNvPr>
          <p:cNvSpPr/>
          <p:nvPr/>
        </p:nvSpPr>
        <p:spPr>
          <a:xfrm>
            <a:off x="3137338" y="2071089"/>
            <a:ext cx="527598" cy="38376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lang="en-US" sz="1400" dirty="0">
                <a:solidFill>
                  <a:prstClr val="white"/>
                </a:solidFill>
                <a:latin typeface="Calibri" panose="020F0502020204030204"/>
              </a:rPr>
              <a:t>App</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707DA156-5F9A-C34C-BF6E-E755FF23E466}"/>
              </a:ext>
            </a:extLst>
          </p:cNvPr>
          <p:cNvSpPr/>
          <p:nvPr/>
        </p:nvSpPr>
        <p:spPr>
          <a:xfrm>
            <a:off x="449036" y="1530591"/>
            <a:ext cx="1443649" cy="2038707"/>
          </a:xfrm>
          <a:prstGeom prst="rect">
            <a:avLst/>
          </a:prstGeom>
          <a:solidFill>
            <a:schemeClr val="tx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457189" eaLnBrk="0" fontAlgn="base" hangingPunct="0">
              <a:spcBef>
                <a:spcPct val="0"/>
              </a:spcBef>
              <a:spcAft>
                <a:spcPct val="0"/>
              </a:spcAft>
            </a:pPr>
            <a:r>
              <a:rPr lang="en-US" sz="1400" dirty="0">
                <a:solidFill>
                  <a:schemeClr val="tx1">
                    <a:lumMod val="50000"/>
                    <a:lumOff val="50000"/>
                  </a:schemeClr>
                </a:solidFill>
                <a:latin typeface="Calibri" panose="020F0502020204030204"/>
              </a:rPr>
              <a:t>VM</a:t>
            </a:r>
          </a:p>
        </p:txBody>
      </p:sp>
      <p:sp>
        <p:nvSpPr>
          <p:cNvPr id="58" name="Rounded Rectangle 57">
            <a:extLst>
              <a:ext uri="{FF2B5EF4-FFF2-40B4-BE49-F238E27FC236}">
                <a16:creationId xmlns:a16="http://schemas.microsoft.com/office/drawing/2014/main" id="{FE178973-407F-3A42-8F01-2D3353B8D7D7}"/>
              </a:ext>
            </a:extLst>
          </p:cNvPr>
          <p:cNvSpPr/>
          <p:nvPr/>
        </p:nvSpPr>
        <p:spPr>
          <a:xfrm>
            <a:off x="538843" y="1860069"/>
            <a:ext cx="1282039" cy="1563594"/>
          </a:xfrm>
          <a:prstGeom prst="roundRect">
            <a:avLst>
              <a:gd name="adj" fmla="val 4215"/>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457189" eaLnBrk="0" fontAlgn="base" hangingPunct="0">
              <a:spcBef>
                <a:spcPct val="0"/>
              </a:spcBef>
              <a:spcAft>
                <a:spcPct val="0"/>
              </a:spcAft>
            </a:pPr>
            <a:r>
              <a:rPr lang="en-US" sz="1400">
                <a:solidFill>
                  <a:prstClr val="white"/>
                </a:solidFill>
                <a:latin typeface="Calibri" panose="020F0502020204030204"/>
              </a:rPr>
              <a:t>Guest OS</a:t>
            </a:r>
            <a:endParaRPr lang="en-US" sz="1400" dirty="0">
              <a:solidFill>
                <a:prstClr val="white"/>
              </a:solidFill>
              <a:latin typeface="Calibri" panose="020F0502020204030204"/>
            </a:endParaRPr>
          </a:p>
        </p:txBody>
      </p:sp>
      <p:sp>
        <p:nvSpPr>
          <p:cNvPr id="59" name="Rectangle 58">
            <a:extLst>
              <a:ext uri="{FF2B5EF4-FFF2-40B4-BE49-F238E27FC236}">
                <a16:creationId xmlns:a16="http://schemas.microsoft.com/office/drawing/2014/main" id="{CC95C50C-C610-1245-83ED-0989037672B0}"/>
              </a:ext>
            </a:extLst>
          </p:cNvPr>
          <p:cNvSpPr/>
          <p:nvPr/>
        </p:nvSpPr>
        <p:spPr>
          <a:xfrm>
            <a:off x="751112" y="2013184"/>
            <a:ext cx="751435" cy="74634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457189"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Bins/Libs</a:t>
            </a:r>
          </a:p>
        </p:txBody>
      </p:sp>
      <p:sp>
        <p:nvSpPr>
          <p:cNvPr id="61" name="Rounded Rectangle 60">
            <a:extLst>
              <a:ext uri="{FF2B5EF4-FFF2-40B4-BE49-F238E27FC236}">
                <a16:creationId xmlns:a16="http://schemas.microsoft.com/office/drawing/2014/main" id="{F118FF8D-3BAA-0648-A6EA-2A06E7C6D726}"/>
              </a:ext>
            </a:extLst>
          </p:cNvPr>
          <p:cNvSpPr/>
          <p:nvPr/>
        </p:nvSpPr>
        <p:spPr>
          <a:xfrm>
            <a:off x="864661" y="2078496"/>
            <a:ext cx="514861" cy="383767"/>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9" rtl="0" eaLnBrk="0" fontAlgn="base" latinLnBrk="0" hangingPunct="0">
              <a:lnSpc>
                <a:spcPct val="100000"/>
              </a:lnSpc>
              <a:spcBef>
                <a:spcPct val="0"/>
              </a:spcBef>
              <a:spcAft>
                <a:spcPct val="0"/>
              </a:spcAft>
              <a:buClrTx/>
              <a:buSzTx/>
              <a:buFontTx/>
              <a:buNone/>
              <a:tabLst/>
              <a:defRPr/>
            </a:pPr>
            <a:r>
              <a:rPr lang="en-US" sz="1400" dirty="0">
                <a:solidFill>
                  <a:prstClr val="white"/>
                </a:solidFill>
                <a:latin typeface="Calibri" panose="020F0502020204030204"/>
              </a:rPr>
              <a:t>App</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584149"/>
      </p:ext>
    </p:extLst>
  </p:cSld>
  <p:clrMapOvr>
    <a:masterClrMapping/>
  </p:clrMapOvr>
</p:sld>
</file>

<file path=ppt/theme/theme1.xml><?xml version="1.0" encoding="utf-8"?>
<a:theme xmlns:a="http://schemas.openxmlformats.org/drawingml/2006/main" name="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54ADA"/>
          </a:solid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200" dirty="0" err="1">
            <a:solidFill>
              <a:srgbClr val="FFFFFF"/>
            </a:solidFill>
            <a:latin typeface="Arial"/>
            <a:cs typeface="Arial"/>
          </a:defRPr>
        </a:defPPr>
      </a:lstStyle>
    </a:spDef>
    <a:lnDef>
      <a:spPr>
        <a:ln w="952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spcBef>
            <a:spcPts val="1000"/>
          </a:spcBef>
          <a:defRPr sz="2000" dirty="0" smtClean="0">
            <a:solidFill>
              <a:schemeClr val="tx1"/>
            </a:solidFill>
          </a:defRPr>
        </a:defPPr>
      </a:lstStyle>
    </a:txDef>
  </a:objectDefaults>
  <a:extraClrSchemeLst/>
  <a:extLst>
    <a:ext uri="{05A4C25C-085E-4340-85A3-A5531E510DB2}">
      <thm15:themeFamily xmlns:thm15="http://schemas.microsoft.com/office/thememl/2012/main" name="Global C-suite Study 2018" id="{09239BFF-2B59-9F46-9165-AA89D4A531C0}" vid="{76B87A2A-F4C3-344C-B5E3-B2FE219655A1}"/>
    </a:ext>
  </a:extLst>
</a:theme>
</file>

<file path=ppt/theme/theme4.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wrap="square" lIns="0" tIns="0" rIns="0" bIns="0" rtlCol="0">
        <a:noAutofit/>
      </a:bodyPr>
      <a:lstStyle>
        <a:defPPr>
          <a:lnSpc>
            <a:spcPct val="105000"/>
          </a:lnSpc>
          <a:defRPr sz="2000" dirty="0" smtClean="0">
            <a:solidFill>
              <a:schemeClr val="bg2"/>
            </a:solidFill>
          </a:defRPr>
        </a:defPPr>
      </a:lstStyle>
    </a:txDef>
  </a:objectDefaults>
  <a:extraClrSchemeLst/>
  <a:extLst>
    <a:ext uri="{05A4C25C-085E-4340-85A3-A5531E510DB2}">
      <thm15:themeFamily xmlns:thm15="http://schemas.microsoft.com/office/thememl/2012/main" name="Global C-suite Study 2018" id="{09239BFF-2B59-9F46-9165-AA89D4A531C0}" vid="{FEAC57B0-EA7F-FC46-A14D-B26A1CC1B914}"/>
    </a:ext>
  </a:extLst>
</a:theme>
</file>

<file path=ppt/theme/theme5.xml><?xml version="1.0" encoding="utf-8"?>
<a:theme xmlns:a="http://schemas.openxmlformats.org/drawingml/2006/main" name="1_Office Theme">
  <a:themeElements>
    <a:clrScheme name="Custom 72">
      <a:dk1>
        <a:sysClr val="windowText" lastClr="000000"/>
      </a:dk1>
      <a:lt1>
        <a:sysClr val="window" lastClr="FFFFFF"/>
      </a:lt1>
      <a:dk2>
        <a:srgbClr val="264A60"/>
      </a:dk2>
      <a:lt2>
        <a:srgbClr val="DFE9E9"/>
      </a:lt2>
      <a:accent1>
        <a:srgbClr val="4178BE"/>
      </a:accent1>
      <a:accent2>
        <a:srgbClr val="5AAAFA"/>
      </a:accent2>
      <a:accent3>
        <a:srgbClr val="777677"/>
      </a:accent3>
      <a:accent4>
        <a:srgbClr val="006D5D"/>
      </a:accent4>
      <a:accent5>
        <a:srgbClr val="00B4A0"/>
      </a:accent5>
      <a:accent6>
        <a:srgbClr val="7CC7F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1_THEME 6 Gray70+Blue70">
  <a:themeElements>
    <a:clrScheme name="IBM Think 2018">
      <a:dk1>
        <a:srgbClr val="000000"/>
      </a:dk1>
      <a:lt1>
        <a:srgbClr val="031973"/>
      </a:lt1>
      <a:dk2>
        <a:srgbClr val="EAEAEA"/>
      </a:dk2>
      <a:lt2>
        <a:srgbClr val="FFFFFF"/>
      </a:lt2>
      <a:accent1>
        <a:srgbClr val="6BA5FF"/>
      </a:accent1>
      <a:accent2>
        <a:srgbClr val="0F6DFF"/>
      </a:accent2>
      <a:accent3>
        <a:srgbClr val="054ADA"/>
      </a:accent3>
      <a:accent4>
        <a:srgbClr val="0DB5B3"/>
      </a:accent4>
      <a:accent5>
        <a:srgbClr val="4F2196"/>
      </a:accent5>
      <a:accent6>
        <a:srgbClr val="D6316C"/>
      </a:accent6>
      <a:hlink>
        <a:srgbClr val="0F6D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solidFill>
            <a:srgbClr val="054ADA"/>
          </a:solid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sz="1200" dirty="0" err="1">
            <a:solidFill>
              <a:srgbClr val="FFFFFF"/>
            </a:solidFill>
            <a:latin typeface="Arial"/>
            <a:cs typeface="Arial"/>
          </a:defRPr>
        </a:defPPr>
      </a:lstStyle>
    </a:spDef>
    <a:lnDef>
      <a:spPr>
        <a:ln w="9525">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7.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6" id="{9B69DC36-69DC-9F44-A4AC-DEF3F2BC1EC0}" vid="{A8587DCB-7882-294F-8C8E-6550B44EA563}"/>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IBM_Master_Presentation_2017_V01_Plex_Embed</Template>
  <TotalTime>14506</TotalTime>
  <Words>2707</Words>
  <Application>Microsoft Macintosh PowerPoint</Application>
  <PresentationFormat>On-screen Show (16:9)</PresentationFormat>
  <Paragraphs>457</Paragraphs>
  <Slides>26</Slides>
  <Notes>16</Notes>
  <HiddenSlides>0</HiddenSlides>
  <MMClips>0</MMClips>
  <ScaleCrop>false</ScaleCrop>
  <HeadingPairs>
    <vt:vector size="8" baseType="variant">
      <vt:variant>
        <vt:lpstr>Fonts Used</vt:lpstr>
      </vt:variant>
      <vt:variant>
        <vt:i4>14</vt:i4>
      </vt:variant>
      <vt:variant>
        <vt:lpstr>Theme</vt:lpstr>
      </vt:variant>
      <vt:variant>
        <vt:i4>8</vt:i4>
      </vt:variant>
      <vt:variant>
        <vt:lpstr>Embedded OLE Servers</vt:lpstr>
      </vt:variant>
      <vt:variant>
        <vt:i4>1</vt:i4>
      </vt:variant>
      <vt:variant>
        <vt:lpstr>Slide Titles</vt:lpstr>
      </vt:variant>
      <vt:variant>
        <vt:i4>26</vt:i4>
      </vt:variant>
    </vt:vector>
  </HeadingPairs>
  <TitlesOfParts>
    <vt:vector size="49" baseType="lpstr">
      <vt:lpstr>.AppleSystemUIFont</vt:lpstr>
      <vt:lpstr>Arial Bold Italic</vt:lpstr>
      <vt:lpstr>Arial Regular</vt:lpstr>
      <vt:lpstr>Arial</vt:lpstr>
      <vt:lpstr>Arial Black</vt:lpstr>
      <vt:lpstr>Calibri</vt:lpstr>
      <vt:lpstr>Calibri Light</vt:lpstr>
      <vt:lpstr>Helvetica</vt:lpstr>
      <vt:lpstr>Helvetica Light</vt:lpstr>
      <vt:lpstr>Helvetica Neue Thin</vt:lpstr>
      <vt:lpstr>IBM Plex Sans</vt:lpstr>
      <vt:lpstr>Lucida Grande</vt:lpstr>
      <vt:lpstr>LucidaGrande</vt:lpstr>
      <vt:lpstr>Wingdings</vt:lpstr>
      <vt:lpstr>THEME 6 Gray70+Blue70</vt:lpstr>
      <vt:lpstr>gry_background_2017</vt:lpstr>
      <vt:lpstr>3_Light Background</vt:lpstr>
      <vt:lpstr>2_Dark Background</vt:lpstr>
      <vt:lpstr>1_Office Theme</vt:lpstr>
      <vt:lpstr>1_THEME 6 Gray70+Blue70</vt:lpstr>
      <vt:lpstr>1_gry_background_2017</vt:lpstr>
      <vt:lpstr>2_Office Theme</vt:lpstr>
      <vt:lpstr>Image</vt:lpstr>
      <vt:lpstr>Agile Integration Architecture Part 3: The benefits of containerization </vt:lpstr>
      <vt:lpstr>PowerPoint Presentation</vt:lpstr>
      <vt:lpstr>PowerPoint Presentation</vt:lpstr>
      <vt:lpstr>Typical benefits sought from a move to microservices</vt:lpstr>
      <vt:lpstr>Application Integration perspective</vt:lpstr>
      <vt:lpstr>Organizational decentralization  from an integration perspective</vt:lpstr>
      <vt:lpstr>PowerPoint Presentation</vt:lpstr>
      <vt:lpstr>PowerPoint Presentation</vt:lpstr>
      <vt:lpstr>Difference between virtual machines and containers</vt:lpstr>
      <vt:lpstr>Benefits of a container based strategy</vt:lpstr>
      <vt:lpstr>Benefits of a container based strategy</vt:lpstr>
      <vt:lpstr>What skills and capabilities are required  to get something into production?</vt:lpstr>
      <vt:lpstr>PowerPoint Presentation</vt:lpstr>
      <vt:lpstr>What capabilities does the cloud platform provide to all runtimes</vt:lpstr>
      <vt:lpstr>Challenges of traditional deployment topologies</vt:lpstr>
      <vt:lpstr>Simplicity and scaling benefits of cloud native platforms</vt:lpstr>
      <vt:lpstr>What Moves Per Release</vt:lpstr>
      <vt:lpstr>IBM App Connect Enterprise (formerly known as IBM Integration Bus) </vt:lpstr>
      <vt:lpstr>Traditional vs. Cloud Native</vt:lpstr>
      <vt:lpstr>The move to agile integration architecture  is a gradual process, not a big bang</vt:lpstr>
      <vt:lpstr>One Platform for Simple, Fast,  and Secure Multi-cloud Integration</vt:lpstr>
      <vt:lpstr> Agile Integration</vt:lpstr>
      <vt:lpstr>Agile Integration</vt:lpstr>
      <vt:lpstr>Perspectives on  Agile Integration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Matthew Calkins</dc:creator>
  <cp:lastModifiedBy>Kim Clark</cp:lastModifiedBy>
  <cp:revision>811</cp:revision>
  <cp:lastPrinted>2018-11-02T15:42:10Z</cp:lastPrinted>
  <dcterms:created xsi:type="dcterms:W3CDTF">2017-11-21T16:03:58Z</dcterms:created>
  <dcterms:modified xsi:type="dcterms:W3CDTF">2021-03-28T13:36:30Z</dcterms:modified>
</cp:coreProperties>
</file>